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36"/>
  </p:notesMasterIdLst>
  <p:sldIdLst>
    <p:sldId id="256" r:id="rId3"/>
    <p:sldId id="257" r:id="rId4"/>
    <p:sldId id="258" r:id="rId5"/>
    <p:sldId id="259" r:id="rId6"/>
    <p:sldId id="260" r:id="rId7"/>
    <p:sldId id="261" r:id="rId8"/>
    <p:sldId id="262" r:id="rId9"/>
    <p:sldId id="266" r:id="rId10"/>
    <p:sldId id="265" r:id="rId11"/>
    <p:sldId id="313" r:id="rId12"/>
    <p:sldId id="263" r:id="rId13"/>
    <p:sldId id="264"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314" r:id="rId32"/>
    <p:sldId id="284" r:id="rId33"/>
    <p:sldId id="285" r:id="rId34"/>
    <p:sldId id="286" r:id="rId35"/>
  </p:sldIdLst>
  <p:sldSz cx="9144000" cy="5143500" type="screen16x9"/>
  <p:notesSz cx="6858000" cy="9144000"/>
  <p:embeddedFontLst>
    <p:embeddedFont>
      <p:font typeface="Krona One" panose="020B0604020202020204" charset="0"/>
      <p:regular r:id="rId37"/>
    </p:embeddedFont>
    <p:embeddedFont>
      <p:font typeface="Lato" panose="020B0604020202020204" charset="0"/>
      <p:regular r:id="rId38"/>
      <p:bold r:id="rId39"/>
      <p:italic r:id="rId40"/>
      <p:boldItalic r:id="rId41"/>
    </p:embeddedFont>
    <p:embeddedFont>
      <p:font typeface="Open Sans" panose="020B0604020202020204" charset="0"/>
      <p:regular r:id="rId42"/>
      <p:bold r:id="rId43"/>
      <p:italic r:id="rId44"/>
      <p:boldItalic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
      <p:font typeface="Ubuntu"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8">
          <p15:clr>
            <a:srgbClr val="FF0000"/>
          </p15:clr>
        </p15:guide>
        <p15:guide id="2" pos="519">
          <p15:clr>
            <a:srgbClr val="FFFF00"/>
          </p15:clr>
        </p15:guide>
        <p15:guide id="3" orient="horz" pos="2889">
          <p15:clr>
            <a:srgbClr val="FFFF00"/>
          </p15:clr>
        </p15:guide>
        <p15:guide id="4" orient="horz" pos="347">
          <p15:clr>
            <a:srgbClr val="FFFF00"/>
          </p15:clr>
        </p15:guide>
        <p15:guide id="5" pos="5249">
          <p15:clr>
            <a:srgbClr val="FFFF00"/>
          </p15:clr>
        </p15:guide>
        <p15:guide id="6" pos="2888">
          <p15:clr>
            <a:srgbClr val="9AA0A6"/>
          </p15:clr>
        </p15:guide>
        <p15:guide id="7" orient="horz">
          <p15:clr>
            <a:srgbClr val="9AA0A6"/>
          </p15:clr>
        </p15:guide>
        <p15:guide id="8" orient="horz" pos="1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D68AB1-D541-4704-BCB1-349F700CBDA0}">
  <a:tblStyle styleId="{3FD68AB1-D541-4704-BCB1-349F700CBD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29" autoAdjust="0"/>
    <p:restoredTop sz="94660"/>
  </p:normalViewPr>
  <p:slideViewPr>
    <p:cSldViewPr snapToGrid="0">
      <p:cViewPr varScale="1">
        <p:scale>
          <a:sx n="142" d="100"/>
          <a:sy n="142" d="100"/>
        </p:scale>
        <p:origin x="1098" y="126"/>
      </p:cViewPr>
      <p:guideLst>
        <p:guide orient="horz" pos="498"/>
        <p:guide pos="519"/>
        <p:guide orient="horz" pos="2889"/>
        <p:guide orient="horz" pos="347"/>
        <p:guide pos="5249"/>
        <p:guide pos="2888"/>
        <p:guide orient="horz"/>
        <p:guide orient="horz" pos="132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6f39c49baf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6f39c49baf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71e807b215_3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71e807b215_3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797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6ed1d3ee59_0_100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71e807b215_5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71e807b215_5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6ed1d3ee59_0_10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6ed1d3ee59_0_10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6f39c49ba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6f39c49ba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6f39c49ba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6f39c49ba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6f39c49ba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6f39c49ba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6f39c49ba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6f39c49ba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6f39c49ba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6f39c49ba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71e807b215_3_1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71e807b215_3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71e807b215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71e807b215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92bac1024b_3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92bac1024b_3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7269104ac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7269104ac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6f39c49ba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6f39c49ba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6f39c49ba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6f39c49ba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71e807b215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71e807b215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6f39c49ba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6f39c49ba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6f39c49baf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6f39c49ba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7269104ac9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7269104ac9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6"/>
        <p:cNvGrpSpPr/>
        <p:nvPr/>
      </p:nvGrpSpPr>
      <p:grpSpPr>
        <a:xfrm>
          <a:off x="0" y="0"/>
          <a:ext cx="0" cy="0"/>
          <a:chOff x="0" y="0"/>
          <a:chExt cx="0" cy="0"/>
        </a:xfrm>
      </p:grpSpPr>
      <p:sp>
        <p:nvSpPr>
          <p:cNvPr id="2007" name="Google Shape;2007;g7269104ac9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8" name="Google Shape;2008;g7269104ac9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7269104ac9_1_4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7269104ac9_1_4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71e807b215_2_31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71e807b215_2_31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7269104ac9_1_4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7269104ac9_1_4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528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92bac1024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92bac1024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71e807b215_2_16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8" name="Google Shape;2258;g71e807b215_2_16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92bac1024b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92bac1024b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71e807b215_2_32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71e807b215_2_32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6ed1d3ee59_0_10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6ed1d3ee59_0_10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71e807b215_3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71e807b215_3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71e807b215_3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71e807b215_3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riving Center Company Profile by Slidesgo"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9700" y="817952"/>
            <a:ext cx="30006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69700" y="2960400"/>
            <a:ext cx="1805700" cy="62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2" name="Google Shape;12;p2"/>
          <p:cNvSpPr/>
          <p:nvPr/>
        </p:nvSpPr>
        <p:spPr>
          <a:xfrm>
            <a:off x="127475" y="2332800"/>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3389744" y="4759529"/>
            <a:ext cx="563794" cy="390619"/>
            <a:chOff x="3394506" y="4742861"/>
            <a:chExt cx="563794" cy="390619"/>
          </a:xfrm>
        </p:grpSpPr>
        <p:sp>
          <p:nvSpPr>
            <p:cNvPr id="16" name="Google Shape;16;p2"/>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1255789" y="1805"/>
            <a:ext cx="2699228" cy="5242522"/>
            <a:chOff x="-1255789" y="-99025"/>
            <a:chExt cx="2699228" cy="5242522"/>
          </a:xfrm>
        </p:grpSpPr>
        <p:grpSp>
          <p:nvGrpSpPr>
            <p:cNvPr id="19" name="Google Shape;19;p2"/>
            <p:cNvGrpSpPr/>
            <p:nvPr/>
          </p:nvGrpSpPr>
          <p:grpSpPr>
            <a:xfrm>
              <a:off x="-66750" y="-99025"/>
              <a:ext cx="246027" cy="5242522"/>
              <a:chOff x="-66750" y="-99025"/>
              <a:chExt cx="246027" cy="5242522"/>
            </a:xfrm>
          </p:grpSpPr>
          <p:sp>
            <p:nvSpPr>
              <p:cNvPr id="20" name="Google Shape;20;p2"/>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587271" y="533756"/>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255789" y="163186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916120" y="272998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580950" y="9084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flipH="1">
              <a:off x="-910750" y="31046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1250325" y="20065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4"/>
        <p:cNvGrpSpPr/>
        <p:nvPr/>
      </p:nvGrpSpPr>
      <p:grpSpPr>
        <a:xfrm>
          <a:off x="0" y="0"/>
          <a:ext cx="0" cy="0"/>
          <a:chOff x="0" y="0"/>
          <a:chExt cx="0" cy="0"/>
        </a:xfrm>
      </p:grpSpPr>
      <p:sp>
        <p:nvSpPr>
          <p:cNvPr id="145" name="Google Shape;145;p11"/>
          <p:cNvSpPr/>
          <p:nvPr/>
        </p:nvSpPr>
        <p:spPr>
          <a:xfrm rot="-2046914">
            <a:off x="7154697" y="-1044372"/>
            <a:ext cx="10349659" cy="8211979"/>
          </a:xfrm>
          <a:prstGeom prst="ellipse">
            <a:avLst/>
          </a:pr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rot="-2046914">
            <a:off x="-7837653" y="-4073147"/>
            <a:ext cx="10349659" cy="8211979"/>
          </a:xfrm>
          <a:prstGeom prst="ellipse">
            <a:avLst/>
          </a:prstGeom>
          <a:solidFill>
            <a:srgbClr val="336574">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7609560" y="4513643"/>
            <a:ext cx="62529" cy="503891"/>
          </a:xfrm>
          <a:custGeom>
            <a:avLst/>
            <a:gdLst/>
            <a:ahLst/>
            <a:cxnLst/>
            <a:rect l="l" t="t" r="r" b="b"/>
            <a:pathLst>
              <a:path w="427" h="3441" extrusionOk="0">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7486262" y="4830089"/>
            <a:ext cx="321723" cy="171185"/>
          </a:xfrm>
          <a:custGeom>
            <a:avLst/>
            <a:gdLst/>
            <a:ahLst/>
            <a:cxnLst/>
            <a:rect l="l" t="t" r="r" b="b"/>
            <a:pathLst>
              <a:path w="2197" h="1169" extrusionOk="0">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7483479" y="4724217"/>
            <a:ext cx="331095" cy="22258"/>
          </a:xfrm>
          <a:custGeom>
            <a:avLst/>
            <a:gdLst/>
            <a:ahLst/>
            <a:cxnLst/>
            <a:rect l="l" t="t" r="r" b="b"/>
            <a:pathLst>
              <a:path w="2261" h="152" extrusionOk="0">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7505737" y="4761411"/>
            <a:ext cx="286578" cy="181290"/>
          </a:xfrm>
          <a:custGeom>
            <a:avLst/>
            <a:gdLst/>
            <a:ahLst/>
            <a:cxnLst/>
            <a:rect l="l" t="t" r="r" b="b"/>
            <a:pathLst>
              <a:path w="1957" h="1238" extrusionOk="0">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a:off x="7483479" y="4746328"/>
            <a:ext cx="331095" cy="15229"/>
          </a:xfrm>
          <a:custGeom>
            <a:avLst/>
            <a:gdLst/>
            <a:ahLst/>
            <a:cxnLst/>
            <a:rect l="l" t="t" r="r" b="b"/>
            <a:pathLst>
              <a:path w="2261" h="104" extrusionOk="0">
                <a:moveTo>
                  <a:pt x="1" y="1"/>
                </a:moveTo>
                <a:lnTo>
                  <a:pt x="152" y="103"/>
                </a:lnTo>
                <a:lnTo>
                  <a:pt x="2109" y="103"/>
                </a:lnTo>
                <a:lnTo>
                  <a:pt x="22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6098496" y="4513643"/>
            <a:ext cx="62529" cy="503891"/>
          </a:xfrm>
          <a:custGeom>
            <a:avLst/>
            <a:gdLst/>
            <a:ahLst/>
            <a:cxnLst/>
            <a:rect l="l" t="t" r="r" b="b"/>
            <a:pathLst>
              <a:path w="427" h="3441" extrusionOk="0">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5974466" y="4830089"/>
            <a:ext cx="322455" cy="171185"/>
          </a:xfrm>
          <a:custGeom>
            <a:avLst/>
            <a:gdLst/>
            <a:ahLst/>
            <a:cxnLst/>
            <a:rect l="l" t="t" r="r" b="b"/>
            <a:pathLst>
              <a:path w="2202" h="1169" extrusionOk="0">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5972562"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5994527" y="4761411"/>
            <a:ext cx="286139" cy="181290"/>
          </a:xfrm>
          <a:custGeom>
            <a:avLst/>
            <a:gdLst/>
            <a:ahLst/>
            <a:cxnLst/>
            <a:rect l="l" t="t" r="r" b="b"/>
            <a:pathLst>
              <a:path w="1954" h="1238" extrusionOk="0">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5972562" y="4746328"/>
            <a:ext cx="330217" cy="15229"/>
          </a:xfrm>
          <a:custGeom>
            <a:avLst/>
            <a:gdLst/>
            <a:ahLst/>
            <a:cxnLst/>
            <a:rect l="l" t="t" r="r" b="b"/>
            <a:pathLst>
              <a:path w="2255" h="104" extrusionOk="0">
                <a:moveTo>
                  <a:pt x="0" y="1"/>
                </a:moveTo>
                <a:lnTo>
                  <a:pt x="150"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2966543" y="4513643"/>
            <a:ext cx="62529" cy="503891"/>
          </a:xfrm>
          <a:custGeom>
            <a:avLst/>
            <a:gdLst/>
            <a:ahLst/>
            <a:cxnLst/>
            <a:rect l="l" t="t" r="r" b="b"/>
            <a:pathLst>
              <a:path w="427" h="3441" extrusionOk="0">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2842952" y="4830089"/>
            <a:ext cx="322602" cy="171185"/>
          </a:xfrm>
          <a:custGeom>
            <a:avLst/>
            <a:gdLst/>
            <a:ahLst/>
            <a:cxnLst/>
            <a:rect l="l" t="t" r="r" b="b"/>
            <a:pathLst>
              <a:path w="2203" h="1169" extrusionOk="0">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2841195"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a:off x="2862574" y="4761411"/>
            <a:ext cx="286725" cy="181290"/>
          </a:xfrm>
          <a:custGeom>
            <a:avLst/>
            <a:gdLst/>
            <a:ahLst/>
            <a:cxnLst/>
            <a:rect l="l" t="t" r="r" b="b"/>
            <a:pathLst>
              <a:path w="1958" h="1238" extrusionOk="0">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a:off x="2841195" y="4746328"/>
            <a:ext cx="330217" cy="15229"/>
          </a:xfrm>
          <a:custGeom>
            <a:avLst/>
            <a:gdLst/>
            <a:ahLst/>
            <a:cxnLst/>
            <a:rect l="l" t="t" r="r" b="b"/>
            <a:pathLst>
              <a:path w="2255" h="104" extrusionOk="0">
                <a:moveTo>
                  <a:pt x="0" y="1"/>
                </a:moveTo>
                <a:lnTo>
                  <a:pt x="146"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1455333" y="4513643"/>
            <a:ext cx="62529" cy="503891"/>
          </a:xfrm>
          <a:custGeom>
            <a:avLst/>
            <a:gdLst/>
            <a:ahLst/>
            <a:cxnLst/>
            <a:rect l="l" t="t" r="r" b="b"/>
            <a:pathLst>
              <a:path w="427" h="3441" extrusionOk="0">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1331156" y="4830089"/>
            <a:ext cx="322602" cy="171185"/>
          </a:xfrm>
          <a:custGeom>
            <a:avLst/>
            <a:gdLst/>
            <a:ahLst/>
            <a:cxnLst/>
            <a:rect l="l" t="t" r="r" b="b"/>
            <a:pathLst>
              <a:path w="2203" h="1169" extrusionOk="0">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1329399" y="4724217"/>
            <a:ext cx="330363" cy="22258"/>
          </a:xfrm>
          <a:custGeom>
            <a:avLst/>
            <a:gdLst/>
            <a:ahLst/>
            <a:cxnLst/>
            <a:rect l="l" t="t" r="r" b="b"/>
            <a:pathLst>
              <a:path w="2256" h="152" extrusionOk="0">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1351510" y="4761411"/>
            <a:ext cx="286725" cy="181290"/>
          </a:xfrm>
          <a:custGeom>
            <a:avLst/>
            <a:gdLst/>
            <a:ahLst/>
            <a:cxnLst/>
            <a:rect l="l" t="t" r="r" b="b"/>
            <a:pathLst>
              <a:path w="1958" h="1238" extrusionOk="0">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1329399" y="4746328"/>
            <a:ext cx="330363" cy="15229"/>
          </a:xfrm>
          <a:custGeom>
            <a:avLst/>
            <a:gdLst/>
            <a:ahLst/>
            <a:cxnLst/>
            <a:rect l="l" t="t" r="r" b="b"/>
            <a:pathLst>
              <a:path w="2256" h="104" extrusionOk="0">
                <a:moveTo>
                  <a:pt x="0" y="1"/>
                </a:moveTo>
                <a:lnTo>
                  <a:pt x="151" y="103"/>
                </a:lnTo>
                <a:lnTo>
                  <a:pt x="2108" y="103"/>
                </a:lnTo>
                <a:lnTo>
                  <a:pt x="2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4292366" y="4327671"/>
            <a:ext cx="541672" cy="3541152"/>
          </a:xfrm>
          <a:custGeom>
            <a:avLst/>
            <a:gdLst/>
            <a:ahLst/>
            <a:cxnLst/>
            <a:rect l="l" t="t" r="r" b="b"/>
            <a:pathLst>
              <a:path w="3699" h="24182" extrusionOk="0">
                <a:moveTo>
                  <a:pt x="1" y="1"/>
                </a:moveTo>
                <a:lnTo>
                  <a:pt x="1" y="24181"/>
                </a:lnTo>
                <a:lnTo>
                  <a:pt x="3698" y="24181"/>
                </a:lnTo>
                <a:lnTo>
                  <a:pt x="3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4292366" y="4327671"/>
            <a:ext cx="174993" cy="3541152"/>
          </a:xfrm>
          <a:custGeom>
            <a:avLst/>
            <a:gdLst/>
            <a:ahLst/>
            <a:cxnLst/>
            <a:rect l="l" t="t" r="r" b="b"/>
            <a:pathLst>
              <a:path w="1195" h="24182" extrusionOk="0">
                <a:moveTo>
                  <a:pt x="1" y="1"/>
                </a:moveTo>
                <a:lnTo>
                  <a:pt x="1" y="24181"/>
                </a:lnTo>
                <a:lnTo>
                  <a:pt x="1195" y="24181"/>
                </a:lnTo>
                <a:lnTo>
                  <a:pt x="11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4673976" y="4327671"/>
            <a:ext cx="160056" cy="3541152"/>
          </a:xfrm>
          <a:custGeom>
            <a:avLst/>
            <a:gdLst/>
            <a:ahLst/>
            <a:cxnLst/>
            <a:rect l="l" t="t" r="r" b="b"/>
            <a:pathLst>
              <a:path w="1093" h="24182" extrusionOk="0">
                <a:moveTo>
                  <a:pt x="0" y="1"/>
                </a:moveTo>
                <a:lnTo>
                  <a:pt x="0" y="24181"/>
                </a:lnTo>
                <a:lnTo>
                  <a:pt x="1092" y="24181"/>
                </a:lnTo>
                <a:lnTo>
                  <a:pt x="1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4467210" y="4507054"/>
            <a:ext cx="206916" cy="430526"/>
          </a:xfrm>
          <a:custGeom>
            <a:avLst/>
            <a:gdLst/>
            <a:ahLst/>
            <a:cxnLst/>
            <a:rect l="l" t="t" r="r" b="b"/>
            <a:pathLst>
              <a:path w="1413" h="2940" extrusionOk="0">
                <a:moveTo>
                  <a:pt x="1" y="1"/>
                </a:moveTo>
                <a:lnTo>
                  <a:pt x="1" y="2367"/>
                </a:lnTo>
                <a:lnTo>
                  <a:pt x="1412" y="2940"/>
                </a:lnTo>
                <a:lnTo>
                  <a:pt x="1412"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4292366" y="4507054"/>
            <a:ext cx="174993" cy="346618"/>
          </a:xfrm>
          <a:custGeom>
            <a:avLst/>
            <a:gdLst/>
            <a:ahLst/>
            <a:cxnLst/>
            <a:rect l="l" t="t" r="r" b="b"/>
            <a:pathLst>
              <a:path w="1195" h="2367" extrusionOk="0">
                <a:moveTo>
                  <a:pt x="1" y="1"/>
                </a:moveTo>
                <a:lnTo>
                  <a:pt x="1" y="1883"/>
                </a:lnTo>
                <a:lnTo>
                  <a:pt x="1195" y="2367"/>
                </a:lnTo>
                <a:lnTo>
                  <a:pt x="1195"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4673976" y="4507054"/>
            <a:ext cx="160056" cy="495398"/>
          </a:xfrm>
          <a:custGeom>
            <a:avLst/>
            <a:gdLst/>
            <a:ahLst/>
            <a:cxnLst/>
            <a:rect l="l" t="t" r="r" b="b"/>
            <a:pathLst>
              <a:path w="1093" h="3383" extrusionOk="0">
                <a:moveTo>
                  <a:pt x="0" y="1"/>
                </a:moveTo>
                <a:lnTo>
                  <a:pt x="0" y="2940"/>
                </a:lnTo>
                <a:lnTo>
                  <a:pt x="1092" y="3383"/>
                </a:lnTo>
                <a:lnTo>
                  <a:pt x="1092" y="1"/>
                </a:lnTo>
                <a:close/>
              </a:path>
            </a:pathLst>
          </a:custGeom>
          <a:solidFill>
            <a:srgbClr val="1422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713200" y="572348"/>
            <a:ext cx="7717549" cy="3997304"/>
          </a:xfrm>
          <a:custGeom>
            <a:avLst/>
            <a:gdLst/>
            <a:ahLst/>
            <a:cxnLst/>
            <a:rect l="l" t="t" r="r" b="b"/>
            <a:pathLst>
              <a:path w="52702" h="27297" extrusionOk="0">
                <a:moveTo>
                  <a:pt x="1" y="1"/>
                </a:moveTo>
                <a:lnTo>
                  <a:pt x="1" y="27297"/>
                </a:lnTo>
                <a:lnTo>
                  <a:pt x="52702" y="27297"/>
                </a:lnTo>
                <a:lnTo>
                  <a:pt x="527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8320649" y="657573"/>
            <a:ext cx="29434" cy="3827144"/>
          </a:xfrm>
          <a:custGeom>
            <a:avLst/>
            <a:gdLst/>
            <a:ahLst/>
            <a:cxnLst/>
            <a:rect l="l" t="t" r="r" b="b"/>
            <a:pathLst>
              <a:path w="201" h="26135" extrusionOk="0">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795789" y="657573"/>
            <a:ext cx="7551928" cy="27384"/>
          </a:xfrm>
          <a:custGeom>
            <a:avLst/>
            <a:gdLst/>
            <a:ahLst/>
            <a:cxnLst/>
            <a:rect l="l" t="t" r="r" b="b"/>
            <a:pathLst>
              <a:path w="51571" h="187" extrusionOk="0">
                <a:moveTo>
                  <a:pt x="0" y="1"/>
                </a:moveTo>
                <a:lnTo>
                  <a:pt x="178" y="187"/>
                </a:lnTo>
                <a:lnTo>
                  <a:pt x="51388" y="187"/>
                </a:lnTo>
                <a:lnTo>
                  <a:pt x="51570"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794471" y="4455802"/>
            <a:ext cx="7554418" cy="28848"/>
          </a:xfrm>
          <a:custGeom>
            <a:avLst/>
            <a:gdLst/>
            <a:ahLst/>
            <a:cxnLst/>
            <a:rect l="l" t="t" r="r" b="b"/>
            <a:pathLst>
              <a:path w="51588" h="197" extrusionOk="0">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793886" y="657573"/>
            <a:ext cx="27970" cy="3827144"/>
          </a:xfrm>
          <a:custGeom>
            <a:avLst/>
            <a:gdLst/>
            <a:ahLst/>
            <a:cxnLst/>
            <a:rect l="l" t="t" r="r" b="b"/>
            <a:pathLst>
              <a:path w="191" h="26135" extrusionOk="0">
                <a:moveTo>
                  <a:pt x="0" y="1"/>
                </a:moveTo>
                <a:lnTo>
                  <a:pt x="0" y="26134"/>
                </a:lnTo>
                <a:lnTo>
                  <a:pt x="5" y="26134"/>
                </a:lnTo>
                <a:lnTo>
                  <a:pt x="191" y="25938"/>
                </a:lnTo>
                <a:lnTo>
                  <a:pt x="191" y="187"/>
                </a:lnTo>
                <a:lnTo>
                  <a:pt x="13" y="1"/>
                </a:ln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713200" y="572348"/>
            <a:ext cx="7716963" cy="85373"/>
          </a:xfrm>
          <a:custGeom>
            <a:avLst/>
            <a:gdLst/>
            <a:ahLst/>
            <a:cxnLst/>
            <a:rect l="l" t="t" r="r" b="b"/>
            <a:pathLst>
              <a:path w="52698" h="583" extrusionOk="0">
                <a:moveTo>
                  <a:pt x="1" y="1"/>
                </a:moveTo>
                <a:lnTo>
                  <a:pt x="564" y="583"/>
                </a:lnTo>
                <a:lnTo>
                  <a:pt x="52134" y="583"/>
                </a:lnTo>
                <a:lnTo>
                  <a:pt x="52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347446" y="572348"/>
            <a:ext cx="83176" cy="3996719"/>
          </a:xfrm>
          <a:custGeom>
            <a:avLst/>
            <a:gdLst/>
            <a:ahLst/>
            <a:cxnLst/>
            <a:rect l="l" t="t" r="r" b="b"/>
            <a:pathLst>
              <a:path w="568" h="27293" extrusionOk="0">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713200" y="4484503"/>
            <a:ext cx="7717549" cy="85080"/>
          </a:xfrm>
          <a:custGeom>
            <a:avLst/>
            <a:gdLst/>
            <a:ahLst/>
            <a:cxnLst/>
            <a:rect l="l" t="t" r="r" b="b"/>
            <a:pathLst>
              <a:path w="52702" h="581" extrusionOk="0">
                <a:moveTo>
                  <a:pt x="556" y="0"/>
                </a:moveTo>
                <a:lnTo>
                  <a:pt x="1" y="572"/>
                </a:lnTo>
                <a:lnTo>
                  <a:pt x="1" y="581"/>
                </a:lnTo>
                <a:lnTo>
                  <a:pt x="52702" y="581"/>
                </a:lnTo>
                <a:lnTo>
                  <a:pt x="52702" y="577"/>
                </a:lnTo>
                <a:lnTo>
                  <a:pt x="5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713200" y="572348"/>
            <a:ext cx="82737" cy="3996133"/>
          </a:xfrm>
          <a:custGeom>
            <a:avLst/>
            <a:gdLst/>
            <a:ahLst/>
            <a:cxnLst/>
            <a:rect l="l" t="t" r="r" b="b"/>
            <a:pathLst>
              <a:path w="565" h="27289" extrusionOk="0">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347446" y="572348"/>
            <a:ext cx="83176" cy="85373"/>
          </a:xfrm>
          <a:custGeom>
            <a:avLst/>
            <a:gdLst/>
            <a:ahLst/>
            <a:cxnLst/>
            <a:rect l="l" t="t" r="r" b="b"/>
            <a:pathLst>
              <a:path w="568" h="583" extrusionOk="0">
                <a:moveTo>
                  <a:pt x="568" y="1"/>
                </a:moveTo>
                <a:cubicBezTo>
                  <a:pt x="417" y="134"/>
                  <a:pt x="0" y="583"/>
                  <a:pt x="0" y="583"/>
                </a:cubicBezTo>
                <a:cubicBezTo>
                  <a:pt x="0" y="583"/>
                  <a:pt x="257" y="361"/>
                  <a:pt x="568" y="1"/>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349203" y="4484503"/>
            <a:ext cx="81419" cy="85080"/>
          </a:xfrm>
          <a:custGeom>
            <a:avLst/>
            <a:gdLst/>
            <a:ahLst/>
            <a:cxnLst/>
            <a:rect l="l" t="t" r="r" b="b"/>
            <a:pathLst>
              <a:path w="556" h="581" extrusionOk="0">
                <a:moveTo>
                  <a:pt x="1" y="0"/>
                </a:moveTo>
                <a:cubicBezTo>
                  <a:pt x="1" y="1"/>
                  <a:pt x="405" y="448"/>
                  <a:pt x="556" y="581"/>
                </a:cubicBezTo>
                <a:cubicBezTo>
                  <a:pt x="245" y="222"/>
                  <a:pt x="1" y="1"/>
                  <a:pt x="1" y="0"/>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713786" y="572348"/>
            <a:ext cx="83323" cy="85373"/>
          </a:xfrm>
          <a:custGeom>
            <a:avLst/>
            <a:gdLst/>
            <a:ahLst/>
            <a:cxnLst/>
            <a:rect l="l" t="t" r="r" b="b"/>
            <a:pathLst>
              <a:path w="569" h="583" extrusionOk="0">
                <a:moveTo>
                  <a:pt x="1" y="1"/>
                </a:moveTo>
                <a:cubicBezTo>
                  <a:pt x="312" y="361"/>
                  <a:pt x="569" y="583"/>
                  <a:pt x="569" y="583"/>
                </a:cubicBezTo>
                <a:cubicBezTo>
                  <a:pt x="569" y="583"/>
                  <a:pt x="152" y="134"/>
                  <a:pt x="1" y="1"/>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713786" y="4484503"/>
            <a:ext cx="81419" cy="85080"/>
          </a:xfrm>
          <a:custGeom>
            <a:avLst/>
            <a:gdLst/>
            <a:ahLst/>
            <a:cxnLst/>
            <a:rect l="l" t="t" r="r" b="b"/>
            <a:pathLst>
              <a:path w="556" h="581" extrusionOk="0">
                <a:moveTo>
                  <a:pt x="556" y="0"/>
                </a:moveTo>
                <a:cubicBezTo>
                  <a:pt x="556" y="1"/>
                  <a:pt x="312" y="222"/>
                  <a:pt x="1" y="581"/>
                </a:cubicBezTo>
                <a:cubicBezTo>
                  <a:pt x="152" y="448"/>
                  <a:pt x="556" y="1"/>
                  <a:pt x="556" y="0"/>
                </a:cubicBezTo>
                <a:close/>
              </a:path>
            </a:pathLst>
          </a:custGeom>
          <a:solidFill>
            <a:srgbClr val="484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821792" y="684739"/>
            <a:ext cx="7499797" cy="3772523"/>
          </a:xfrm>
          <a:custGeom>
            <a:avLst/>
            <a:gdLst/>
            <a:ahLst/>
            <a:cxnLst/>
            <a:rect l="l" t="t" r="r" b="b"/>
            <a:pathLst>
              <a:path w="51215" h="25762" extrusionOk="0">
                <a:moveTo>
                  <a:pt x="0" y="1"/>
                </a:moveTo>
                <a:lnTo>
                  <a:pt x="0" y="25762"/>
                </a:lnTo>
                <a:lnTo>
                  <a:pt x="51214" y="25762"/>
                </a:lnTo>
                <a:lnTo>
                  <a:pt x="5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1"/>
          <p:cNvGrpSpPr/>
          <p:nvPr/>
        </p:nvGrpSpPr>
        <p:grpSpPr>
          <a:xfrm flipH="1">
            <a:off x="2207694" y="692645"/>
            <a:ext cx="4283325" cy="3765604"/>
            <a:chOff x="3647700" y="1418025"/>
            <a:chExt cx="3459875" cy="3042175"/>
          </a:xfrm>
        </p:grpSpPr>
        <p:sp>
          <p:nvSpPr>
            <p:cNvPr id="188" name="Google Shape;188;p11"/>
            <p:cNvSpPr/>
            <p:nvPr/>
          </p:nvSpPr>
          <p:spPr>
            <a:xfrm>
              <a:off x="3647700" y="1418025"/>
              <a:ext cx="3459875" cy="3042175"/>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4342375" y="1462500"/>
              <a:ext cx="49000" cy="42250"/>
            </a:xfrm>
            <a:custGeom>
              <a:avLst/>
              <a:gdLst/>
              <a:ahLst/>
              <a:cxnLst/>
              <a:rect l="l" t="t" r="r" b="b"/>
              <a:pathLst>
                <a:path w="1960" h="1690" extrusionOk="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4466800" y="1509225"/>
              <a:ext cx="103025" cy="14100"/>
            </a:xfrm>
            <a:custGeom>
              <a:avLst/>
              <a:gdLst/>
              <a:ahLst/>
              <a:cxnLst/>
              <a:rect l="l" t="t" r="r" b="b"/>
              <a:pathLst>
                <a:path w="4121" h="564" extrusionOk="0">
                  <a:moveTo>
                    <a:pt x="0" y="0"/>
                  </a:moveTo>
                  <a:lnTo>
                    <a:pt x="0" y="113"/>
                  </a:lnTo>
                  <a:lnTo>
                    <a:pt x="4121" y="563"/>
                  </a:lnTo>
                  <a:lnTo>
                    <a:pt x="4121" y="47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4670575" y="1532875"/>
              <a:ext cx="103050" cy="11850"/>
            </a:xfrm>
            <a:custGeom>
              <a:avLst/>
              <a:gdLst/>
              <a:ahLst/>
              <a:cxnLst/>
              <a:rect l="l" t="t" r="r" b="b"/>
              <a:pathLst>
                <a:path w="4122" h="474" extrusionOk="0">
                  <a:moveTo>
                    <a:pt x="1" y="0"/>
                  </a:moveTo>
                  <a:lnTo>
                    <a:pt x="4121" y="473"/>
                  </a:lnTo>
                  <a:lnTo>
                    <a:pt x="4121" y="3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4877175" y="1554250"/>
              <a:ext cx="103050" cy="14100"/>
            </a:xfrm>
            <a:custGeom>
              <a:avLst/>
              <a:gdLst/>
              <a:ahLst/>
              <a:cxnLst/>
              <a:rect l="l" t="t" r="r" b="b"/>
              <a:pathLst>
                <a:path w="4122" h="564" extrusionOk="0">
                  <a:moveTo>
                    <a:pt x="1" y="1"/>
                  </a:moveTo>
                  <a:lnTo>
                    <a:pt x="4121" y="564"/>
                  </a:lnTo>
                  <a:lnTo>
                    <a:pt x="4121" y="4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055075" y="1586900"/>
              <a:ext cx="59125" cy="44500"/>
            </a:xfrm>
            <a:custGeom>
              <a:avLst/>
              <a:gdLst/>
              <a:ahLst/>
              <a:cxnLst/>
              <a:rect l="l" t="t" r="r" b="b"/>
              <a:pathLst>
                <a:path w="2365" h="1780" extrusionOk="0">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4853525" y="1649950"/>
              <a:ext cx="100800" cy="23675"/>
            </a:xfrm>
            <a:custGeom>
              <a:avLst/>
              <a:gdLst/>
              <a:ahLst/>
              <a:cxnLst/>
              <a:rect l="l" t="t" r="r" b="b"/>
              <a:pathLst>
                <a:path w="4032" h="947" extrusionOk="0">
                  <a:moveTo>
                    <a:pt x="4032" y="1"/>
                  </a:moveTo>
                  <a:lnTo>
                    <a:pt x="1" y="947"/>
                  </a:lnTo>
                  <a:lnTo>
                    <a:pt x="4032" y="113"/>
                  </a:lnTo>
                  <a:lnTo>
                    <a:pt x="4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4652000" y="1695000"/>
              <a:ext cx="100800" cy="28175"/>
            </a:xfrm>
            <a:custGeom>
              <a:avLst/>
              <a:gdLst/>
              <a:ahLst/>
              <a:cxnLst/>
              <a:rect l="l" t="t" r="r" b="b"/>
              <a:pathLst>
                <a:path w="4032" h="1127" extrusionOk="0">
                  <a:moveTo>
                    <a:pt x="4031" y="0"/>
                  </a:moveTo>
                  <a:lnTo>
                    <a:pt x="1" y="1014"/>
                  </a:lnTo>
                  <a:lnTo>
                    <a:pt x="1" y="1126"/>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4452725" y="1746225"/>
              <a:ext cx="100775" cy="33225"/>
            </a:xfrm>
            <a:custGeom>
              <a:avLst/>
              <a:gdLst/>
              <a:ahLst/>
              <a:cxnLst/>
              <a:rect l="l" t="t" r="r" b="b"/>
              <a:pathLst>
                <a:path w="4031" h="1329" extrusionOk="0">
                  <a:moveTo>
                    <a:pt x="4031" y="0"/>
                  </a:moveTo>
                  <a:lnTo>
                    <a:pt x="0" y="1216"/>
                  </a:lnTo>
                  <a:lnTo>
                    <a:pt x="90" y="1329"/>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4264700" y="1812075"/>
              <a:ext cx="94025" cy="51825"/>
            </a:xfrm>
            <a:custGeom>
              <a:avLst/>
              <a:gdLst/>
              <a:ahLst/>
              <a:cxnLst/>
              <a:rect l="l" t="t" r="r" b="b"/>
              <a:pathLst>
                <a:path w="3761" h="2073" extrusionOk="0">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4255700" y="1945500"/>
              <a:ext cx="93475" cy="47325"/>
            </a:xfrm>
            <a:custGeom>
              <a:avLst/>
              <a:gdLst/>
              <a:ahLst/>
              <a:cxnLst/>
              <a:rect l="l" t="t" r="r" b="b"/>
              <a:pathLst>
                <a:path w="3739" h="1893" extrusionOk="0">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4447650" y="2015875"/>
              <a:ext cx="100800" cy="25925"/>
            </a:xfrm>
            <a:custGeom>
              <a:avLst/>
              <a:gdLst/>
              <a:ahLst/>
              <a:cxnLst/>
              <a:rect l="l" t="t" r="r" b="b"/>
              <a:pathLst>
                <a:path w="4032" h="1037" extrusionOk="0">
                  <a:moveTo>
                    <a:pt x="91" y="0"/>
                  </a:moveTo>
                  <a:lnTo>
                    <a:pt x="1" y="113"/>
                  </a:lnTo>
                  <a:lnTo>
                    <a:pt x="4031" y="1036"/>
                  </a:lnTo>
                  <a:lnTo>
                    <a:pt x="4031" y="94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4649750" y="2060900"/>
              <a:ext cx="103050" cy="23125"/>
            </a:xfrm>
            <a:custGeom>
              <a:avLst/>
              <a:gdLst/>
              <a:ahLst/>
              <a:cxnLst/>
              <a:rect l="l" t="t" r="r" b="b"/>
              <a:pathLst>
                <a:path w="4122" h="925" extrusionOk="0">
                  <a:moveTo>
                    <a:pt x="91" y="1"/>
                  </a:moveTo>
                  <a:lnTo>
                    <a:pt x="0" y="91"/>
                  </a:lnTo>
                  <a:lnTo>
                    <a:pt x="4031" y="924"/>
                  </a:lnTo>
                  <a:lnTo>
                    <a:pt x="4121" y="744"/>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4853525" y="2100325"/>
              <a:ext cx="100800" cy="23650"/>
            </a:xfrm>
            <a:custGeom>
              <a:avLst/>
              <a:gdLst/>
              <a:ahLst/>
              <a:cxnLst/>
              <a:rect l="l" t="t" r="r" b="b"/>
              <a:pathLst>
                <a:path w="4032" h="946" extrusionOk="0">
                  <a:moveTo>
                    <a:pt x="1" y="0"/>
                  </a:moveTo>
                  <a:lnTo>
                    <a:pt x="1" y="203"/>
                  </a:lnTo>
                  <a:lnTo>
                    <a:pt x="4032" y="946"/>
                  </a:lnTo>
                  <a:lnTo>
                    <a:pt x="4032" y="76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5055075" y="2140275"/>
              <a:ext cx="101350" cy="25925"/>
            </a:xfrm>
            <a:custGeom>
              <a:avLst/>
              <a:gdLst/>
              <a:ahLst/>
              <a:cxnLst/>
              <a:rect l="l" t="t" r="r" b="b"/>
              <a:pathLst>
                <a:path w="4054" h="1037" extrusionOk="0">
                  <a:moveTo>
                    <a:pt x="0" y="1"/>
                  </a:moveTo>
                  <a:lnTo>
                    <a:pt x="0" y="203"/>
                  </a:lnTo>
                  <a:lnTo>
                    <a:pt x="4053" y="1037"/>
                  </a:lnTo>
                  <a:lnTo>
                    <a:pt x="4053" y="85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5257175" y="2182500"/>
              <a:ext cx="100775" cy="28175"/>
            </a:xfrm>
            <a:custGeom>
              <a:avLst/>
              <a:gdLst/>
              <a:ahLst/>
              <a:cxnLst/>
              <a:rect l="l" t="t" r="r" b="b"/>
              <a:pathLst>
                <a:path w="4031" h="1127" extrusionOk="0">
                  <a:moveTo>
                    <a:pt x="0" y="1"/>
                  </a:moveTo>
                  <a:lnTo>
                    <a:pt x="0" y="203"/>
                  </a:lnTo>
                  <a:lnTo>
                    <a:pt x="4031" y="1127"/>
                  </a:lnTo>
                  <a:lnTo>
                    <a:pt x="4031" y="94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5458700" y="2229800"/>
              <a:ext cx="100800" cy="30425"/>
            </a:xfrm>
            <a:custGeom>
              <a:avLst/>
              <a:gdLst/>
              <a:ahLst/>
              <a:cxnLst/>
              <a:rect l="l" t="t" r="r" b="b"/>
              <a:pathLst>
                <a:path w="4032" h="1217" extrusionOk="0">
                  <a:moveTo>
                    <a:pt x="0" y="0"/>
                  </a:moveTo>
                  <a:lnTo>
                    <a:pt x="0" y="180"/>
                  </a:lnTo>
                  <a:lnTo>
                    <a:pt x="3941" y="1216"/>
                  </a:lnTo>
                  <a:lnTo>
                    <a:pt x="4031" y="92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5657975" y="2278775"/>
              <a:ext cx="100800" cy="35475"/>
            </a:xfrm>
            <a:custGeom>
              <a:avLst/>
              <a:gdLst/>
              <a:ahLst/>
              <a:cxnLst/>
              <a:rect l="l" t="t" r="r" b="b"/>
              <a:pathLst>
                <a:path w="4032" h="1419" extrusionOk="0">
                  <a:moveTo>
                    <a:pt x="91" y="0"/>
                  </a:moveTo>
                  <a:lnTo>
                    <a:pt x="1" y="293"/>
                  </a:lnTo>
                  <a:lnTo>
                    <a:pt x="3941" y="1419"/>
                  </a:lnTo>
                  <a:lnTo>
                    <a:pt x="4031" y="112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5855000" y="2337300"/>
              <a:ext cx="100800" cy="42250"/>
            </a:xfrm>
            <a:custGeom>
              <a:avLst/>
              <a:gdLst/>
              <a:ahLst/>
              <a:cxnLst/>
              <a:rect l="l" t="t" r="r" b="b"/>
              <a:pathLst>
                <a:path w="4032" h="1690" extrusionOk="0">
                  <a:moveTo>
                    <a:pt x="91" y="1"/>
                  </a:moveTo>
                  <a:lnTo>
                    <a:pt x="1" y="294"/>
                  </a:lnTo>
                  <a:lnTo>
                    <a:pt x="3942" y="1690"/>
                  </a:lnTo>
                  <a:lnTo>
                    <a:pt x="4032" y="1330"/>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6049800" y="2407675"/>
              <a:ext cx="98525" cy="49575"/>
            </a:xfrm>
            <a:custGeom>
              <a:avLst/>
              <a:gdLst/>
              <a:ahLst/>
              <a:cxnLst/>
              <a:rect l="l" t="t" r="r" b="b"/>
              <a:pathLst>
                <a:path w="3941" h="1983" extrusionOk="0">
                  <a:moveTo>
                    <a:pt x="90" y="1"/>
                  </a:moveTo>
                  <a:lnTo>
                    <a:pt x="0" y="293"/>
                  </a:lnTo>
                  <a:lnTo>
                    <a:pt x="3761" y="1982"/>
                  </a:lnTo>
                  <a:lnTo>
                    <a:pt x="3941" y="1599"/>
                  </a:lnTo>
                  <a:lnTo>
                    <a:pt x="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6235000" y="2494375"/>
              <a:ext cx="94025" cy="61375"/>
            </a:xfrm>
            <a:custGeom>
              <a:avLst/>
              <a:gdLst/>
              <a:ahLst/>
              <a:cxnLst/>
              <a:rect l="l" t="t" r="r" b="b"/>
              <a:pathLst>
                <a:path w="3761" h="2455" extrusionOk="0">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6401625" y="2614275"/>
              <a:ext cx="72650" cy="86725"/>
            </a:xfrm>
            <a:custGeom>
              <a:avLst/>
              <a:gdLst/>
              <a:ahLst/>
              <a:cxnLst/>
              <a:rect l="l" t="t" r="r" b="b"/>
              <a:pathLst>
                <a:path w="2906" h="3469" extrusionOk="0">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6472000" y="2797225"/>
              <a:ext cx="30425" cy="103050"/>
            </a:xfrm>
            <a:custGeom>
              <a:avLst/>
              <a:gdLst/>
              <a:ahLst/>
              <a:cxnLst/>
              <a:rect l="l" t="t" r="r" b="b"/>
              <a:pathLst>
                <a:path w="1217" h="4122" extrusionOk="0">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6371225" y="2986950"/>
              <a:ext cx="65900" cy="94025"/>
            </a:xfrm>
            <a:custGeom>
              <a:avLst/>
              <a:gdLst/>
              <a:ahLst/>
              <a:cxnLst/>
              <a:rect l="l" t="t" r="r" b="b"/>
              <a:pathLst>
                <a:path w="2636" h="3761" extrusionOk="0">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6244575" y="3155825"/>
              <a:ext cx="74900" cy="89550"/>
            </a:xfrm>
            <a:custGeom>
              <a:avLst/>
              <a:gdLst/>
              <a:ahLst/>
              <a:cxnLst/>
              <a:rect l="l" t="t" r="r" b="b"/>
              <a:pathLst>
                <a:path w="2996" h="3582" extrusionOk="0">
                  <a:moveTo>
                    <a:pt x="2635" y="1"/>
                  </a:moveTo>
                  <a:lnTo>
                    <a:pt x="0" y="3198"/>
                  </a:lnTo>
                  <a:lnTo>
                    <a:pt x="383" y="3581"/>
                  </a:lnTo>
                  <a:lnTo>
                    <a:pt x="2995" y="384"/>
                  </a:lnTo>
                  <a:lnTo>
                    <a:pt x="2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6106075" y="3313450"/>
              <a:ext cx="79975" cy="86725"/>
            </a:xfrm>
            <a:custGeom>
              <a:avLst/>
              <a:gdLst/>
              <a:ahLst/>
              <a:cxnLst/>
              <a:rect l="l" t="t" r="r" b="b"/>
              <a:pathLst>
                <a:path w="3199" h="3469" extrusionOk="0">
                  <a:moveTo>
                    <a:pt x="2816" y="1"/>
                  </a:moveTo>
                  <a:lnTo>
                    <a:pt x="1" y="2996"/>
                  </a:lnTo>
                  <a:lnTo>
                    <a:pt x="384" y="3468"/>
                  </a:lnTo>
                  <a:lnTo>
                    <a:pt x="3198" y="361"/>
                  </a:lnTo>
                  <a:lnTo>
                    <a:pt x="28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5960850" y="3463200"/>
              <a:ext cx="84450" cy="84475"/>
            </a:xfrm>
            <a:custGeom>
              <a:avLst/>
              <a:gdLst/>
              <a:ahLst/>
              <a:cxnLst/>
              <a:rect l="l" t="t" r="r" b="b"/>
              <a:pathLst>
                <a:path w="3378" h="3379" extrusionOk="0">
                  <a:moveTo>
                    <a:pt x="2905" y="0"/>
                  </a:moveTo>
                  <a:lnTo>
                    <a:pt x="0" y="2905"/>
                  </a:lnTo>
                  <a:lnTo>
                    <a:pt x="361" y="3378"/>
                  </a:lnTo>
                  <a:lnTo>
                    <a:pt x="3378" y="383"/>
                  </a:lnTo>
                  <a:lnTo>
                    <a:pt x="2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5808275" y="3606175"/>
              <a:ext cx="88975" cy="82225"/>
            </a:xfrm>
            <a:custGeom>
              <a:avLst/>
              <a:gdLst/>
              <a:ahLst/>
              <a:cxnLst/>
              <a:rect l="l" t="t" r="r" b="b"/>
              <a:pathLst>
                <a:path w="3559" h="3289" extrusionOk="0">
                  <a:moveTo>
                    <a:pt x="3086" y="1"/>
                  </a:moveTo>
                  <a:lnTo>
                    <a:pt x="1" y="2816"/>
                  </a:lnTo>
                  <a:lnTo>
                    <a:pt x="564" y="3289"/>
                  </a:lnTo>
                  <a:lnTo>
                    <a:pt x="3559" y="474"/>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5655725" y="3744675"/>
              <a:ext cx="88975" cy="84450"/>
            </a:xfrm>
            <a:custGeom>
              <a:avLst/>
              <a:gdLst/>
              <a:ahLst/>
              <a:cxnLst/>
              <a:rect l="l" t="t" r="r" b="b"/>
              <a:pathLst>
                <a:path w="3559" h="3378" extrusionOk="0">
                  <a:moveTo>
                    <a:pt x="3108" y="0"/>
                  </a:moveTo>
                  <a:lnTo>
                    <a:pt x="1" y="2725"/>
                  </a:lnTo>
                  <a:lnTo>
                    <a:pt x="474" y="3378"/>
                  </a:lnTo>
                  <a:lnTo>
                    <a:pt x="3558" y="563"/>
                  </a:lnTo>
                  <a:lnTo>
                    <a:pt x="3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5498675" y="3880900"/>
              <a:ext cx="91225" cy="82225"/>
            </a:xfrm>
            <a:custGeom>
              <a:avLst/>
              <a:gdLst/>
              <a:ahLst/>
              <a:cxnLst/>
              <a:rect l="l" t="t" r="r" b="b"/>
              <a:pathLst>
                <a:path w="3649" h="3289" extrusionOk="0">
                  <a:moveTo>
                    <a:pt x="3198" y="1"/>
                  </a:moveTo>
                  <a:lnTo>
                    <a:pt x="0" y="2725"/>
                  </a:lnTo>
                  <a:lnTo>
                    <a:pt x="563" y="3288"/>
                  </a:lnTo>
                  <a:lnTo>
                    <a:pt x="3648" y="654"/>
                  </a:lnTo>
                  <a:lnTo>
                    <a:pt x="31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5339350" y="4014325"/>
              <a:ext cx="93475" cy="82200"/>
            </a:xfrm>
            <a:custGeom>
              <a:avLst/>
              <a:gdLst/>
              <a:ahLst/>
              <a:cxnLst/>
              <a:rect l="l" t="t" r="r" b="b"/>
              <a:pathLst>
                <a:path w="3739" h="3288" extrusionOk="0">
                  <a:moveTo>
                    <a:pt x="3176" y="0"/>
                  </a:moveTo>
                  <a:lnTo>
                    <a:pt x="1" y="2635"/>
                  </a:lnTo>
                  <a:lnTo>
                    <a:pt x="564" y="3288"/>
                  </a:lnTo>
                  <a:lnTo>
                    <a:pt x="3739" y="676"/>
                  </a:lnTo>
                  <a:lnTo>
                    <a:pt x="31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5179475" y="4146050"/>
              <a:ext cx="94050" cy="82225"/>
            </a:xfrm>
            <a:custGeom>
              <a:avLst/>
              <a:gdLst/>
              <a:ahLst/>
              <a:cxnLst/>
              <a:rect l="l" t="t" r="r" b="b"/>
              <a:pathLst>
                <a:path w="3762" h="3289" extrusionOk="0">
                  <a:moveTo>
                    <a:pt x="3198" y="0"/>
                  </a:moveTo>
                  <a:lnTo>
                    <a:pt x="1" y="2522"/>
                  </a:lnTo>
                  <a:lnTo>
                    <a:pt x="564" y="3288"/>
                  </a:lnTo>
                  <a:lnTo>
                    <a:pt x="3761" y="653"/>
                  </a:lnTo>
                  <a:lnTo>
                    <a:pt x="3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5015675" y="4272700"/>
              <a:ext cx="98525" cy="84475"/>
            </a:xfrm>
            <a:custGeom>
              <a:avLst/>
              <a:gdLst/>
              <a:ahLst/>
              <a:cxnLst/>
              <a:rect l="l" t="t" r="r" b="b"/>
              <a:pathLst>
                <a:path w="3941" h="3379" extrusionOk="0">
                  <a:moveTo>
                    <a:pt x="3265" y="1"/>
                  </a:moveTo>
                  <a:lnTo>
                    <a:pt x="0" y="2523"/>
                  </a:lnTo>
                  <a:lnTo>
                    <a:pt x="653" y="3379"/>
                  </a:lnTo>
                  <a:lnTo>
                    <a:pt x="3941" y="834"/>
                  </a:lnTo>
                  <a:lnTo>
                    <a:pt x="3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11"/>
          <p:cNvSpPr txBox="1">
            <a:spLocks noGrp="1"/>
          </p:cNvSpPr>
          <p:nvPr>
            <p:ph type="title" hasCustomPrompt="1"/>
          </p:nvPr>
        </p:nvSpPr>
        <p:spPr>
          <a:xfrm>
            <a:off x="714800" y="1442388"/>
            <a:ext cx="7714800" cy="1458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2" name="Google Shape;222;p11"/>
          <p:cNvSpPr txBox="1">
            <a:spLocks noGrp="1"/>
          </p:cNvSpPr>
          <p:nvPr>
            <p:ph type="subTitle" idx="1"/>
          </p:nvPr>
        </p:nvSpPr>
        <p:spPr>
          <a:xfrm>
            <a:off x="1641900" y="2993686"/>
            <a:ext cx="5860200" cy="457200"/>
          </a:xfrm>
          <a:prstGeom prst="rect">
            <a:avLst/>
          </a:prstGeom>
          <a:solidFill>
            <a:schemeClr val="accent1"/>
          </a:solidFill>
        </p:spPr>
        <p:txBody>
          <a:bodyPr spcFirstLastPara="1" wrap="square" lIns="91425" tIns="91425" rIns="91425" bIns="91425" anchor="t" anchorCtr="0">
            <a:noAutofit/>
          </a:bodyPr>
          <a:lstStyle>
            <a:lvl1pPr lvl="0" algn="ctr">
              <a:spcBef>
                <a:spcPts val="0"/>
              </a:spcBef>
              <a:spcAft>
                <a:spcPts val="0"/>
              </a:spcAft>
              <a:buNone/>
              <a:defRPr sz="1800">
                <a:solidFill>
                  <a:schemeClr val="accent4"/>
                </a:solidFill>
                <a:latin typeface="Krona One"/>
                <a:ea typeface="Krona One"/>
                <a:cs typeface="Krona One"/>
                <a:sym typeface="Krona One"/>
              </a:defRPr>
            </a:lvl1pPr>
            <a:lvl2pPr lvl="1" algn="ctr">
              <a:spcBef>
                <a:spcPts val="1600"/>
              </a:spcBef>
              <a:spcAft>
                <a:spcPts val="0"/>
              </a:spcAft>
              <a:buNone/>
              <a:defRPr sz="1800">
                <a:solidFill>
                  <a:schemeClr val="accent4"/>
                </a:solidFill>
                <a:latin typeface="Krona One"/>
                <a:ea typeface="Krona One"/>
                <a:cs typeface="Krona One"/>
                <a:sym typeface="Krona One"/>
              </a:defRPr>
            </a:lvl2pPr>
            <a:lvl3pPr lvl="2" algn="ctr">
              <a:spcBef>
                <a:spcPts val="1600"/>
              </a:spcBef>
              <a:spcAft>
                <a:spcPts val="0"/>
              </a:spcAft>
              <a:buNone/>
              <a:defRPr sz="1800">
                <a:solidFill>
                  <a:schemeClr val="accent4"/>
                </a:solidFill>
                <a:latin typeface="Krona One"/>
                <a:ea typeface="Krona One"/>
                <a:cs typeface="Krona One"/>
                <a:sym typeface="Krona One"/>
              </a:defRPr>
            </a:lvl3pPr>
            <a:lvl4pPr lvl="3" algn="ctr">
              <a:spcBef>
                <a:spcPts val="1600"/>
              </a:spcBef>
              <a:spcAft>
                <a:spcPts val="0"/>
              </a:spcAft>
              <a:buNone/>
              <a:defRPr sz="1800">
                <a:solidFill>
                  <a:schemeClr val="accent4"/>
                </a:solidFill>
                <a:latin typeface="Krona One"/>
                <a:ea typeface="Krona One"/>
                <a:cs typeface="Krona One"/>
                <a:sym typeface="Krona One"/>
              </a:defRPr>
            </a:lvl4pPr>
            <a:lvl5pPr lvl="4" algn="ctr">
              <a:spcBef>
                <a:spcPts val="1600"/>
              </a:spcBef>
              <a:spcAft>
                <a:spcPts val="0"/>
              </a:spcAft>
              <a:buNone/>
              <a:defRPr sz="1800">
                <a:solidFill>
                  <a:schemeClr val="accent4"/>
                </a:solidFill>
                <a:latin typeface="Krona One"/>
                <a:ea typeface="Krona One"/>
                <a:cs typeface="Krona One"/>
                <a:sym typeface="Krona One"/>
              </a:defRPr>
            </a:lvl5pPr>
            <a:lvl6pPr lvl="5" algn="ctr">
              <a:spcBef>
                <a:spcPts val="1600"/>
              </a:spcBef>
              <a:spcAft>
                <a:spcPts val="0"/>
              </a:spcAft>
              <a:buNone/>
              <a:defRPr sz="1800">
                <a:solidFill>
                  <a:schemeClr val="accent4"/>
                </a:solidFill>
                <a:latin typeface="Krona One"/>
                <a:ea typeface="Krona One"/>
                <a:cs typeface="Krona One"/>
                <a:sym typeface="Krona One"/>
              </a:defRPr>
            </a:lvl6pPr>
            <a:lvl7pPr lvl="6" algn="ctr">
              <a:spcBef>
                <a:spcPts val="1600"/>
              </a:spcBef>
              <a:spcAft>
                <a:spcPts val="0"/>
              </a:spcAft>
              <a:buNone/>
              <a:defRPr sz="1800">
                <a:solidFill>
                  <a:schemeClr val="accent4"/>
                </a:solidFill>
                <a:latin typeface="Krona One"/>
                <a:ea typeface="Krona One"/>
                <a:cs typeface="Krona One"/>
                <a:sym typeface="Krona One"/>
              </a:defRPr>
            </a:lvl7pPr>
            <a:lvl8pPr lvl="7" algn="ctr">
              <a:spcBef>
                <a:spcPts val="1600"/>
              </a:spcBef>
              <a:spcAft>
                <a:spcPts val="0"/>
              </a:spcAft>
              <a:buNone/>
              <a:defRPr sz="1800">
                <a:solidFill>
                  <a:schemeClr val="accent4"/>
                </a:solidFill>
                <a:latin typeface="Krona One"/>
                <a:ea typeface="Krona One"/>
                <a:cs typeface="Krona One"/>
                <a:sym typeface="Krona One"/>
              </a:defRPr>
            </a:lvl8pPr>
            <a:lvl9pPr lvl="8" algn="ctr">
              <a:spcBef>
                <a:spcPts val="1600"/>
              </a:spcBef>
              <a:spcAft>
                <a:spcPts val="1600"/>
              </a:spcAft>
              <a:buNone/>
              <a:defRPr sz="1800">
                <a:solidFill>
                  <a:schemeClr val="accent4"/>
                </a:solidFill>
                <a:latin typeface="Krona One"/>
                <a:ea typeface="Krona One"/>
                <a:cs typeface="Krona One"/>
                <a:sym typeface="Krona One"/>
              </a:defRPr>
            </a:lvl9pPr>
          </a:lstStyle>
          <a:p>
            <a:endParaRPr/>
          </a:p>
        </p:txBody>
      </p:sp>
      <p:sp>
        <p:nvSpPr>
          <p:cNvPr id="223" name="Google Shape;223;p11"/>
          <p:cNvSpPr/>
          <p:nvPr/>
        </p:nvSpPr>
        <p:spPr>
          <a:xfrm rot="10800000">
            <a:off x="5742425" y="692640"/>
            <a:ext cx="2579100" cy="1138200"/>
          </a:xfrm>
          <a:prstGeom prst="rtTriangle">
            <a:avLst/>
          </a:prstGeom>
          <a:solidFill>
            <a:srgbClr val="1F424C">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101400" y="1413090"/>
            <a:ext cx="2579100" cy="1138200"/>
          </a:xfrm>
          <a:prstGeom prst="rtTriangle">
            <a:avLst/>
          </a:prstGeom>
          <a:solidFill>
            <a:srgbClr val="1F424C">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2">
    <p:spTree>
      <p:nvGrpSpPr>
        <p:cNvPr id="1" name="Shape 2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27"/>
        <p:cNvGrpSpPr/>
        <p:nvPr/>
      </p:nvGrpSpPr>
      <p:grpSpPr>
        <a:xfrm>
          <a:off x="0" y="0"/>
          <a:ext cx="0" cy="0"/>
          <a:chOff x="0" y="0"/>
          <a:chExt cx="0" cy="0"/>
        </a:xfrm>
      </p:grpSpPr>
      <p:sp>
        <p:nvSpPr>
          <p:cNvPr id="228" name="Google Shape;228;p14"/>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29" name="Google Shape;229;p14"/>
          <p:cNvSpPr txBox="1">
            <a:spLocks noGrp="1"/>
          </p:cNvSpPr>
          <p:nvPr>
            <p:ph type="subTitle" idx="1"/>
          </p:nvPr>
        </p:nvSpPr>
        <p:spPr>
          <a:xfrm>
            <a:off x="999125" y="2910988"/>
            <a:ext cx="1947900" cy="425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600">
                <a:solidFill>
                  <a:srgbClr val="FFFFFF"/>
                </a:solidFill>
                <a:latin typeface="Krona One"/>
                <a:ea typeface="Krona One"/>
                <a:cs typeface="Krona One"/>
                <a:sym typeface="Krona One"/>
              </a:defRPr>
            </a:lvl1pPr>
            <a:lvl2pPr lvl="1" algn="ctr">
              <a:spcBef>
                <a:spcPts val="1600"/>
              </a:spcBef>
              <a:spcAft>
                <a:spcPts val="0"/>
              </a:spcAft>
              <a:buNone/>
              <a:defRPr sz="1600">
                <a:solidFill>
                  <a:srgbClr val="FFFFFF"/>
                </a:solidFill>
                <a:latin typeface="Krona One"/>
                <a:ea typeface="Krona One"/>
                <a:cs typeface="Krona One"/>
                <a:sym typeface="Krona One"/>
              </a:defRPr>
            </a:lvl2pPr>
            <a:lvl3pPr lvl="2" algn="ctr">
              <a:spcBef>
                <a:spcPts val="1600"/>
              </a:spcBef>
              <a:spcAft>
                <a:spcPts val="0"/>
              </a:spcAft>
              <a:buNone/>
              <a:defRPr sz="1600">
                <a:solidFill>
                  <a:srgbClr val="FFFFFF"/>
                </a:solidFill>
                <a:latin typeface="Krona One"/>
                <a:ea typeface="Krona One"/>
                <a:cs typeface="Krona One"/>
                <a:sym typeface="Krona One"/>
              </a:defRPr>
            </a:lvl3pPr>
            <a:lvl4pPr lvl="3" algn="ctr">
              <a:spcBef>
                <a:spcPts val="1600"/>
              </a:spcBef>
              <a:spcAft>
                <a:spcPts val="0"/>
              </a:spcAft>
              <a:buNone/>
              <a:defRPr sz="1600">
                <a:solidFill>
                  <a:srgbClr val="FFFFFF"/>
                </a:solidFill>
                <a:latin typeface="Krona One"/>
                <a:ea typeface="Krona One"/>
                <a:cs typeface="Krona One"/>
                <a:sym typeface="Krona One"/>
              </a:defRPr>
            </a:lvl4pPr>
            <a:lvl5pPr lvl="4" algn="ctr">
              <a:spcBef>
                <a:spcPts val="1600"/>
              </a:spcBef>
              <a:spcAft>
                <a:spcPts val="0"/>
              </a:spcAft>
              <a:buNone/>
              <a:defRPr sz="1600">
                <a:solidFill>
                  <a:srgbClr val="FFFFFF"/>
                </a:solidFill>
                <a:latin typeface="Krona One"/>
                <a:ea typeface="Krona One"/>
                <a:cs typeface="Krona One"/>
                <a:sym typeface="Krona One"/>
              </a:defRPr>
            </a:lvl5pPr>
            <a:lvl6pPr lvl="5" algn="ctr">
              <a:spcBef>
                <a:spcPts val="1600"/>
              </a:spcBef>
              <a:spcAft>
                <a:spcPts val="0"/>
              </a:spcAft>
              <a:buNone/>
              <a:defRPr sz="1600">
                <a:solidFill>
                  <a:srgbClr val="FFFFFF"/>
                </a:solidFill>
                <a:latin typeface="Krona One"/>
                <a:ea typeface="Krona One"/>
                <a:cs typeface="Krona One"/>
                <a:sym typeface="Krona One"/>
              </a:defRPr>
            </a:lvl6pPr>
            <a:lvl7pPr lvl="6" algn="ctr">
              <a:spcBef>
                <a:spcPts val="1600"/>
              </a:spcBef>
              <a:spcAft>
                <a:spcPts val="0"/>
              </a:spcAft>
              <a:buNone/>
              <a:defRPr sz="1600">
                <a:solidFill>
                  <a:srgbClr val="FFFFFF"/>
                </a:solidFill>
                <a:latin typeface="Krona One"/>
                <a:ea typeface="Krona One"/>
                <a:cs typeface="Krona One"/>
                <a:sym typeface="Krona One"/>
              </a:defRPr>
            </a:lvl7pPr>
            <a:lvl8pPr lvl="7" algn="ctr">
              <a:spcBef>
                <a:spcPts val="1600"/>
              </a:spcBef>
              <a:spcAft>
                <a:spcPts val="0"/>
              </a:spcAft>
              <a:buNone/>
              <a:defRPr sz="1600">
                <a:solidFill>
                  <a:srgbClr val="FFFFFF"/>
                </a:solidFill>
                <a:latin typeface="Krona One"/>
                <a:ea typeface="Krona One"/>
                <a:cs typeface="Krona One"/>
                <a:sym typeface="Krona One"/>
              </a:defRPr>
            </a:lvl8pPr>
            <a:lvl9pPr lvl="8" algn="ctr">
              <a:spcBef>
                <a:spcPts val="1600"/>
              </a:spcBef>
              <a:spcAft>
                <a:spcPts val="1600"/>
              </a:spcAft>
              <a:buNone/>
              <a:defRPr sz="1600">
                <a:solidFill>
                  <a:srgbClr val="FFFFFF"/>
                </a:solidFill>
                <a:latin typeface="Krona One"/>
                <a:ea typeface="Krona One"/>
                <a:cs typeface="Krona One"/>
                <a:sym typeface="Krona One"/>
              </a:defRPr>
            </a:lvl9pPr>
          </a:lstStyle>
          <a:p>
            <a:endParaRPr/>
          </a:p>
        </p:txBody>
      </p:sp>
      <p:sp>
        <p:nvSpPr>
          <p:cNvPr id="230" name="Google Shape;230;p14"/>
          <p:cNvSpPr txBox="1">
            <a:spLocks noGrp="1"/>
          </p:cNvSpPr>
          <p:nvPr>
            <p:ph type="subTitle" idx="2"/>
          </p:nvPr>
        </p:nvSpPr>
        <p:spPr>
          <a:xfrm>
            <a:off x="760632" y="3254746"/>
            <a:ext cx="2425200" cy="7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231" name="Google Shape;231;p14"/>
          <p:cNvSpPr txBox="1">
            <a:spLocks noGrp="1"/>
          </p:cNvSpPr>
          <p:nvPr>
            <p:ph type="subTitle" idx="3"/>
          </p:nvPr>
        </p:nvSpPr>
        <p:spPr>
          <a:xfrm>
            <a:off x="3604305" y="2910988"/>
            <a:ext cx="1947900" cy="42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6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6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6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6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6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6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6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600">
                <a:solidFill>
                  <a:srgbClr val="FFFFFF"/>
                </a:solidFill>
                <a:latin typeface="Krona One"/>
                <a:ea typeface="Krona One"/>
                <a:cs typeface="Krona One"/>
                <a:sym typeface="Krona One"/>
              </a:defRPr>
            </a:lvl9pPr>
          </a:lstStyle>
          <a:p>
            <a:endParaRPr/>
          </a:p>
        </p:txBody>
      </p:sp>
      <p:sp>
        <p:nvSpPr>
          <p:cNvPr id="232" name="Google Shape;232;p14"/>
          <p:cNvSpPr txBox="1">
            <a:spLocks noGrp="1"/>
          </p:cNvSpPr>
          <p:nvPr>
            <p:ph type="subTitle" idx="4"/>
          </p:nvPr>
        </p:nvSpPr>
        <p:spPr>
          <a:xfrm>
            <a:off x="5963270" y="3254746"/>
            <a:ext cx="2425200" cy="7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233" name="Google Shape;233;p14"/>
          <p:cNvSpPr txBox="1">
            <a:spLocks noGrp="1"/>
          </p:cNvSpPr>
          <p:nvPr>
            <p:ph type="subTitle" idx="5"/>
          </p:nvPr>
        </p:nvSpPr>
        <p:spPr>
          <a:xfrm>
            <a:off x="3361951" y="3254746"/>
            <a:ext cx="2425200" cy="7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234" name="Google Shape;234;p14"/>
          <p:cNvSpPr txBox="1">
            <a:spLocks noGrp="1"/>
          </p:cNvSpPr>
          <p:nvPr>
            <p:ph type="subTitle" idx="6"/>
          </p:nvPr>
        </p:nvSpPr>
        <p:spPr>
          <a:xfrm>
            <a:off x="6201535" y="2910988"/>
            <a:ext cx="1947900" cy="42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6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6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6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6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6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6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6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600">
                <a:solidFill>
                  <a:srgbClr val="FFFFFF"/>
                </a:solidFill>
                <a:latin typeface="Krona One"/>
                <a:ea typeface="Krona One"/>
                <a:cs typeface="Krona One"/>
                <a:sym typeface="Krona One"/>
              </a:defRPr>
            </a:lvl9pPr>
          </a:lstStyle>
          <a:p>
            <a:endParaRPr/>
          </a:p>
        </p:txBody>
      </p:sp>
      <p:sp>
        <p:nvSpPr>
          <p:cNvPr id="235" name="Google Shape;235;p14"/>
          <p:cNvSpPr/>
          <p:nvPr/>
        </p:nvSpPr>
        <p:spPr>
          <a:xfrm>
            <a:off x="873737" y="4381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3445207" y="4381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6074349" y="4381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2">
  <p:cSld name="TITLE_AND_TWO_COLUMNS_1_2">
    <p:spTree>
      <p:nvGrpSpPr>
        <p:cNvPr id="1" name="Shape 239"/>
        <p:cNvGrpSpPr/>
        <p:nvPr/>
      </p:nvGrpSpPr>
      <p:grpSpPr>
        <a:xfrm>
          <a:off x="0" y="0"/>
          <a:ext cx="0" cy="0"/>
          <a:chOff x="0" y="0"/>
          <a:chExt cx="0" cy="0"/>
        </a:xfrm>
      </p:grpSpPr>
      <p:grpSp>
        <p:nvGrpSpPr>
          <p:cNvPr id="240" name="Google Shape;240;p15"/>
          <p:cNvGrpSpPr/>
          <p:nvPr/>
        </p:nvGrpSpPr>
        <p:grpSpPr>
          <a:xfrm>
            <a:off x="-3305083" y="-548461"/>
            <a:ext cx="15774103" cy="10669088"/>
            <a:chOff x="-3305083" y="-548461"/>
            <a:chExt cx="15774103" cy="10669088"/>
          </a:xfrm>
        </p:grpSpPr>
        <p:grpSp>
          <p:nvGrpSpPr>
            <p:cNvPr id="241" name="Google Shape;241;p15"/>
            <p:cNvGrpSpPr/>
            <p:nvPr/>
          </p:nvGrpSpPr>
          <p:grpSpPr>
            <a:xfrm rot="10800000" flipH="1">
              <a:off x="-3305083" y="-548461"/>
              <a:ext cx="15774103" cy="10669088"/>
              <a:chOff x="-785906" y="-1208675"/>
              <a:chExt cx="10735064" cy="7260847"/>
            </a:xfrm>
          </p:grpSpPr>
          <p:sp>
            <p:nvSpPr>
              <p:cNvPr id="242" name="Google Shape;242;p15"/>
              <p:cNvSpPr/>
              <p:nvPr/>
            </p:nvSpPr>
            <p:spPr>
              <a:xfrm>
                <a:off x="-299553" y="-676844"/>
                <a:ext cx="9513751" cy="6342783"/>
              </a:xfrm>
              <a:custGeom>
                <a:avLst/>
                <a:gdLst/>
                <a:ahLst/>
                <a:cxnLst/>
                <a:rect l="l" t="t" r="r" b="b"/>
                <a:pathLst>
                  <a:path w="56063" h="37377" extrusionOk="0">
                    <a:moveTo>
                      <a:pt x="1" y="0"/>
                    </a:moveTo>
                    <a:lnTo>
                      <a:pt x="1" y="37376"/>
                    </a:lnTo>
                    <a:lnTo>
                      <a:pt x="56063" y="37376"/>
                    </a:lnTo>
                    <a:lnTo>
                      <a:pt x="56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4655105" y="1374120"/>
                <a:ext cx="2420735" cy="2264104"/>
              </a:xfrm>
              <a:custGeom>
                <a:avLst/>
                <a:gdLst/>
                <a:ahLst/>
                <a:cxnLst/>
                <a:rect l="l" t="t" r="r" b="b"/>
                <a:pathLst>
                  <a:path w="14265" h="13342" extrusionOk="0">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6874579" y="2704888"/>
                <a:ext cx="630596" cy="602766"/>
              </a:xfrm>
              <a:custGeom>
                <a:avLst/>
                <a:gdLst/>
                <a:ahLst/>
                <a:cxnLst/>
                <a:rect l="l" t="t" r="r" b="b"/>
                <a:pathLst>
                  <a:path w="3716" h="3552" extrusionOk="0">
                    <a:moveTo>
                      <a:pt x="1185" y="0"/>
                    </a:moveTo>
                    <a:lnTo>
                      <a:pt x="1" y="1776"/>
                    </a:lnTo>
                    <a:lnTo>
                      <a:pt x="1976" y="3552"/>
                    </a:lnTo>
                    <a:lnTo>
                      <a:pt x="3715" y="1763"/>
                    </a:lnTo>
                    <a:lnTo>
                      <a:pt x="11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3968170" y="-448600"/>
                <a:ext cx="1051446" cy="889554"/>
              </a:xfrm>
              <a:custGeom>
                <a:avLst/>
                <a:gdLst/>
                <a:ahLst/>
                <a:cxnLst/>
                <a:rect l="l" t="t" r="r" b="b"/>
                <a:pathLst>
                  <a:path w="6196" h="5242" extrusionOk="0">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6244152" y="-115824"/>
                <a:ext cx="478377" cy="1075712"/>
              </a:xfrm>
              <a:custGeom>
                <a:avLst/>
                <a:gdLst/>
                <a:ahLst/>
                <a:cxnLst/>
                <a:rect l="l" t="t" r="r" b="b"/>
                <a:pathLst>
                  <a:path w="2819" h="6339" extrusionOk="0">
                    <a:moveTo>
                      <a:pt x="959" y="1"/>
                    </a:moveTo>
                    <a:lnTo>
                      <a:pt x="0" y="5593"/>
                    </a:lnTo>
                    <a:lnTo>
                      <a:pt x="1923" y="6339"/>
                    </a:lnTo>
                    <a:lnTo>
                      <a:pt x="2819" y="445"/>
                    </a:lnTo>
                    <a:lnTo>
                      <a:pt x="9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5551956" y="-235460"/>
                <a:ext cx="528947" cy="1068925"/>
              </a:xfrm>
              <a:custGeom>
                <a:avLst/>
                <a:gdLst/>
                <a:ahLst/>
                <a:cxnLst/>
                <a:rect l="l" t="t" r="r" b="b"/>
                <a:pathLst>
                  <a:path w="3117" h="6299" extrusionOk="0">
                    <a:moveTo>
                      <a:pt x="320" y="1"/>
                    </a:moveTo>
                    <a:lnTo>
                      <a:pt x="1" y="5908"/>
                    </a:lnTo>
                    <a:lnTo>
                      <a:pt x="2637" y="6298"/>
                    </a:lnTo>
                    <a:lnTo>
                      <a:pt x="3116" y="657"/>
                    </a:lnTo>
                    <a:lnTo>
                      <a:pt x="3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2036164" y="1934462"/>
                <a:ext cx="1362671" cy="1448368"/>
              </a:xfrm>
              <a:custGeom>
                <a:avLst/>
                <a:gdLst/>
                <a:ahLst/>
                <a:cxnLst/>
                <a:rect l="l" t="t" r="r" b="b"/>
                <a:pathLst>
                  <a:path w="8030" h="8535" extrusionOk="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5524805" y="791040"/>
                <a:ext cx="425771" cy="586984"/>
              </a:xfrm>
              <a:custGeom>
                <a:avLst/>
                <a:gdLst/>
                <a:ahLst/>
                <a:cxnLst/>
                <a:rect l="l" t="t" r="r" b="b"/>
                <a:pathLst>
                  <a:path w="2509" h="3459" extrusionOk="0">
                    <a:moveTo>
                      <a:pt x="298" y="1"/>
                    </a:moveTo>
                    <a:lnTo>
                      <a:pt x="1" y="3428"/>
                    </a:lnTo>
                    <a:lnTo>
                      <a:pt x="1994" y="3459"/>
                    </a:lnTo>
                    <a:lnTo>
                      <a:pt x="2508" y="520"/>
                    </a:lnTo>
                    <a:lnTo>
                      <a:pt x="2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6156758" y="18916"/>
                <a:ext cx="2504565" cy="2422602"/>
              </a:xfrm>
              <a:custGeom>
                <a:avLst/>
                <a:gdLst/>
                <a:ahLst/>
                <a:cxnLst/>
                <a:rect l="l" t="t" r="r" b="b"/>
                <a:pathLst>
                  <a:path w="14759" h="14276" extrusionOk="0">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2791487" y="3195993"/>
                <a:ext cx="1721242" cy="884463"/>
              </a:xfrm>
              <a:custGeom>
                <a:avLst/>
                <a:gdLst/>
                <a:ahLst/>
                <a:cxnLst/>
                <a:rect l="l" t="t" r="r" b="b"/>
                <a:pathLst>
                  <a:path w="10143" h="5212" extrusionOk="0">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4705505" y="1374120"/>
                <a:ext cx="2370335" cy="2281583"/>
              </a:xfrm>
              <a:custGeom>
                <a:avLst/>
                <a:gdLst/>
                <a:ahLst/>
                <a:cxnLst/>
                <a:rect l="l" t="t" r="r" b="b"/>
                <a:pathLst>
                  <a:path w="13968" h="13445" extrusionOk="0">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7606654" y="3153908"/>
                <a:ext cx="789602" cy="637384"/>
              </a:xfrm>
              <a:custGeom>
                <a:avLst/>
                <a:gdLst/>
                <a:ahLst/>
                <a:cxnLst/>
                <a:rect l="l" t="t" r="r" b="b"/>
                <a:pathLst>
                  <a:path w="4653" h="3756" extrusionOk="0">
                    <a:moveTo>
                      <a:pt x="662" y="0"/>
                    </a:moveTo>
                    <a:lnTo>
                      <a:pt x="1" y="937"/>
                    </a:lnTo>
                    <a:lnTo>
                      <a:pt x="3991" y="3755"/>
                    </a:lnTo>
                    <a:lnTo>
                      <a:pt x="4653" y="2823"/>
                    </a:lnTo>
                    <a:lnTo>
                      <a:pt x="66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1987121" y="4471609"/>
                <a:ext cx="2847185" cy="1461774"/>
              </a:xfrm>
              <a:custGeom>
                <a:avLst/>
                <a:gdLst/>
                <a:ahLst/>
                <a:cxnLst/>
                <a:rect l="l" t="t" r="r" b="b"/>
                <a:pathLst>
                  <a:path w="16778" h="8614" extrusionOk="0">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7270144" y="5257478"/>
                <a:ext cx="1523884" cy="659954"/>
              </a:xfrm>
              <a:custGeom>
                <a:avLst/>
                <a:gdLst/>
                <a:ahLst/>
                <a:cxnLst/>
                <a:rect l="l" t="t" r="r" b="b"/>
                <a:pathLst>
                  <a:path w="8980" h="3889" extrusionOk="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785906" y="-808698"/>
                <a:ext cx="4960428" cy="3100713"/>
              </a:xfrm>
              <a:custGeom>
                <a:avLst/>
                <a:gdLst/>
                <a:ahLst/>
                <a:cxnLst/>
                <a:rect l="l" t="t" r="r" b="b"/>
                <a:pathLst>
                  <a:path w="29231" h="18272" extrusionOk="0">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487747" y="4112699"/>
                <a:ext cx="1782842" cy="1759424"/>
              </a:xfrm>
              <a:custGeom>
                <a:avLst/>
                <a:gdLst/>
                <a:ahLst/>
                <a:cxnLst/>
                <a:rect l="l" t="t" r="r" b="b"/>
                <a:pathLst>
                  <a:path w="10506" h="10368" extrusionOk="0">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1798248" y="1705370"/>
                <a:ext cx="327686" cy="403201"/>
              </a:xfrm>
              <a:custGeom>
                <a:avLst/>
                <a:gdLst/>
                <a:ahLst/>
                <a:cxnLst/>
                <a:rect l="l" t="t" r="r" b="b"/>
                <a:pathLst>
                  <a:path w="1931" h="2376" extrusionOk="0">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1919412" y="2137759"/>
                <a:ext cx="196001" cy="63467"/>
              </a:xfrm>
              <a:custGeom>
                <a:avLst/>
                <a:gdLst/>
                <a:ahLst/>
                <a:cxnLst/>
                <a:rect l="l" t="t" r="r" b="b"/>
                <a:pathLst>
                  <a:path w="1155" h="374" extrusionOk="0">
                    <a:moveTo>
                      <a:pt x="0" y="1"/>
                    </a:moveTo>
                    <a:lnTo>
                      <a:pt x="0" y="374"/>
                    </a:lnTo>
                    <a:lnTo>
                      <a:pt x="1155" y="374"/>
                    </a:lnTo>
                    <a:lnTo>
                      <a:pt x="1155"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1900575" y="2215990"/>
                <a:ext cx="199734" cy="64315"/>
              </a:xfrm>
              <a:custGeom>
                <a:avLst/>
                <a:gdLst/>
                <a:ahLst/>
                <a:cxnLst/>
                <a:rect l="l" t="t" r="r" b="b"/>
                <a:pathLst>
                  <a:path w="1177" h="379" extrusionOk="0">
                    <a:moveTo>
                      <a:pt x="0" y="1"/>
                    </a:moveTo>
                    <a:lnTo>
                      <a:pt x="0" y="378"/>
                    </a:lnTo>
                    <a:lnTo>
                      <a:pt x="1176" y="378"/>
                    </a:lnTo>
                    <a:lnTo>
                      <a:pt x="1176"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1900575" y="2305081"/>
                <a:ext cx="279661" cy="63297"/>
              </a:xfrm>
              <a:custGeom>
                <a:avLst/>
                <a:gdLst/>
                <a:ahLst/>
                <a:cxnLst/>
                <a:rect l="l" t="t" r="r" b="b"/>
                <a:pathLst>
                  <a:path w="1648" h="373" extrusionOk="0">
                    <a:moveTo>
                      <a:pt x="0" y="0"/>
                    </a:moveTo>
                    <a:lnTo>
                      <a:pt x="0" y="373"/>
                    </a:lnTo>
                    <a:lnTo>
                      <a:pt x="1647" y="373"/>
                    </a:lnTo>
                    <a:lnTo>
                      <a:pt x="164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1919412" y="2396039"/>
                <a:ext cx="233673" cy="63467"/>
              </a:xfrm>
              <a:custGeom>
                <a:avLst/>
                <a:gdLst/>
                <a:ahLst/>
                <a:cxnLst/>
                <a:rect l="l" t="t" r="r" b="b"/>
                <a:pathLst>
                  <a:path w="1377" h="374" extrusionOk="0">
                    <a:moveTo>
                      <a:pt x="0" y="1"/>
                    </a:moveTo>
                    <a:lnTo>
                      <a:pt x="0" y="374"/>
                    </a:lnTo>
                    <a:lnTo>
                      <a:pt x="1376" y="374"/>
                    </a:lnTo>
                    <a:lnTo>
                      <a:pt x="1376"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2433086" y="2090244"/>
                <a:ext cx="235201" cy="268461"/>
              </a:xfrm>
              <a:custGeom>
                <a:avLst/>
                <a:gdLst/>
                <a:ahLst/>
                <a:cxnLst/>
                <a:rect l="l" t="t" r="r" b="b"/>
                <a:pathLst>
                  <a:path w="1386" h="1582" extrusionOk="0">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2533886" y="2259093"/>
                <a:ext cx="234522" cy="268292"/>
              </a:xfrm>
              <a:custGeom>
                <a:avLst/>
                <a:gdLst/>
                <a:ahLst/>
                <a:cxnLst/>
                <a:rect l="l" t="t" r="r" b="b"/>
                <a:pathLst>
                  <a:path w="1382" h="1581" extrusionOk="0">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2429353" y="2428451"/>
                <a:ext cx="235031" cy="268461"/>
              </a:xfrm>
              <a:custGeom>
                <a:avLst/>
                <a:gdLst/>
                <a:ahLst/>
                <a:cxnLst/>
                <a:rect l="l" t="t" r="r" b="b"/>
                <a:pathLst>
                  <a:path w="1385" h="1582" extrusionOk="0">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944839" y="3092817"/>
                <a:ext cx="188364" cy="305965"/>
              </a:xfrm>
              <a:custGeom>
                <a:avLst/>
                <a:gdLst/>
                <a:ahLst/>
                <a:cxnLst/>
                <a:rect l="l" t="t" r="r" b="b"/>
                <a:pathLst>
                  <a:path w="1110" h="1803" extrusionOk="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1959969" y="1216641"/>
                <a:ext cx="333965" cy="256243"/>
              </a:xfrm>
              <a:custGeom>
                <a:avLst/>
                <a:gdLst/>
                <a:ahLst/>
                <a:cxnLst/>
                <a:rect l="l" t="t" r="r" b="b"/>
                <a:pathLst>
                  <a:path w="1968" h="1510" extrusionOk="0">
                    <a:moveTo>
                      <a:pt x="210" y="0"/>
                    </a:moveTo>
                    <a:lnTo>
                      <a:pt x="1" y="307"/>
                    </a:lnTo>
                    <a:lnTo>
                      <a:pt x="1754" y="1510"/>
                    </a:lnTo>
                    <a:lnTo>
                      <a:pt x="1967" y="1199"/>
                    </a:lnTo>
                    <a:lnTo>
                      <a:pt x="210"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2386419" y="1705370"/>
                <a:ext cx="285601" cy="68049"/>
              </a:xfrm>
              <a:custGeom>
                <a:avLst/>
                <a:gdLst/>
                <a:ahLst/>
                <a:cxnLst/>
                <a:rect l="l" t="t" r="r" b="b"/>
                <a:pathLst>
                  <a:path w="1683" h="401" extrusionOk="0">
                    <a:moveTo>
                      <a:pt x="5" y="1"/>
                    </a:moveTo>
                    <a:lnTo>
                      <a:pt x="1" y="374"/>
                    </a:lnTo>
                    <a:lnTo>
                      <a:pt x="1674" y="400"/>
                    </a:lnTo>
                    <a:lnTo>
                      <a:pt x="1683" y="27"/>
                    </a:lnTo>
                    <a:lnTo>
                      <a:pt x="5"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2472286" y="1469660"/>
                <a:ext cx="153916" cy="277286"/>
              </a:xfrm>
              <a:custGeom>
                <a:avLst/>
                <a:gdLst/>
                <a:ahLst/>
                <a:cxnLst/>
                <a:rect l="l" t="t" r="r" b="b"/>
                <a:pathLst>
                  <a:path w="907" h="1634" extrusionOk="0">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2369789" y="1502751"/>
                <a:ext cx="172582" cy="142716"/>
              </a:xfrm>
              <a:custGeom>
                <a:avLst/>
                <a:gdLst/>
                <a:ahLst/>
                <a:cxnLst/>
                <a:rect l="l" t="t" r="r" b="b"/>
                <a:pathLst>
                  <a:path w="1017" h="841" extrusionOk="0">
                    <a:moveTo>
                      <a:pt x="201" y="1"/>
                    </a:moveTo>
                    <a:lnTo>
                      <a:pt x="1" y="312"/>
                    </a:lnTo>
                    <a:lnTo>
                      <a:pt x="818" y="840"/>
                    </a:lnTo>
                    <a:lnTo>
                      <a:pt x="1017" y="525"/>
                    </a:lnTo>
                    <a:lnTo>
                      <a:pt x="20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3107803" y="140420"/>
                <a:ext cx="807760" cy="742766"/>
              </a:xfrm>
              <a:custGeom>
                <a:avLst/>
                <a:gdLst/>
                <a:ahLst/>
                <a:cxnLst/>
                <a:rect l="l" t="t" r="r" b="b"/>
                <a:pathLst>
                  <a:path w="4760" h="4377" extrusionOk="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4167734" y="-276188"/>
                <a:ext cx="259128" cy="313431"/>
              </a:xfrm>
              <a:custGeom>
                <a:avLst/>
                <a:gdLst/>
                <a:ahLst/>
                <a:cxnLst/>
                <a:rect l="l" t="t" r="r" b="b"/>
                <a:pathLst>
                  <a:path w="1527" h="1847" extrusionOk="0">
                    <a:moveTo>
                      <a:pt x="1243" y="1"/>
                    </a:moveTo>
                    <a:lnTo>
                      <a:pt x="0" y="1634"/>
                    </a:lnTo>
                    <a:lnTo>
                      <a:pt x="285" y="1847"/>
                    </a:lnTo>
                    <a:lnTo>
                      <a:pt x="1527" y="218"/>
                    </a:lnTo>
                    <a:lnTo>
                      <a:pt x="1243"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4262595" y="-115824"/>
                <a:ext cx="172582" cy="197528"/>
              </a:xfrm>
              <a:custGeom>
                <a:avLst/>
                <a:gdLst/>
                <a:ahLst/>
                <a:cxnLst/>
                <a:rect l="l" t="t" r="r" b="b"/>
                <a:pathLst>
                  <a:path w="1017" h="1164" extrusionOk="0">
                    <a:moveTo>
                      <a:pt x="732" y="1"/>
                    </a:moveTo>
                    <a:lnTo>
                      <a:pt x="0" y="947"/>
                    </a:lnTo>
                    <a:lnTo>
                      <a:pt x="285" y="1164"/>
                    </a:lnTo>
                    <a:lnTo>
                      <a:pt x="1017" y="218"/>
                    </a:lnTo>
                    <a:lnTo>
                      <a:pt x="732" y="1"/>
                    </a:lnTo>
                    <a:close/>
                  </a:path>
                </a:pathLst>
              </a:custGeom>
              <a:solidFill>
                <a:srgbClr val="E5E5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3334689" y="1143671"/>
                <a:ext cx="226207" cy="181576"/>
              </a:xfrm>
              <a:custGeom>
                <a:avLst/>
                <a:gdLst/>
                <a:ahLst/>
                <a:cxnLst/>
                <a:rect l="l" t="t" r="r" b="b"/>
                <a:pathLst>
                  <a:path w="1333" h="1070" extrusionOk="0">
                    <a:moveTo>
                      <a:pt x="204" y="0"/>
                    </a:moveTo>
                    <a:lnTo>
                      <a:pt x="1" y="293"/>
                    </a:lnTo>
                    <a:lnTo>
                      <a:pt x="1132" y="1070"/>
                    </a:lnTo>
                    <a:lnTo>
                      <a:pt x="1332" y="777"/>
                    </a:lnTo>
                    <a:lnTo>
                      <a:pt x="204"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2883633" y="594360"/>
                <a:ext cx="226037" cy="181916"/>
              </a:xfrm>
              <a:custGeom>
                <a:avLst/>
                <a:gdLst/>
                <a:ahLst/>
                <a:cxnLst/>
                <a:rect l="l" t="t" r="r" b="b"/>
                <a:pathLst>
                  <a:path w="1332" h="1072" extrusionOk="0">
                    <a:moveTo>
                      <a:pt x="203" y="1"/>
                    </a:moveTo>
                    <a:lnTo>
                      <a:pt x="0" y="294"/>
                    </a:lnTo>
                    <a:lnTo>
                      <a:pt x="1131" y="1072"/>
                    </a:lnTo>
                    <a:lnTo>
                      <a:pt x="1332" y="779"/>
                    </a:lnTo>
                    <a:lnTo>
                      <a:pt x="203"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2583608" y="529027"/>
                <a:ext cx="586984" cy="549990"/>
              </a:xfrm>
              <a:custGeom>
                <a:avLst/>
                <a:gdLst/>
                <a:ahLst/>
                <a:cxnLst/>
                <a:rect l="l" t="t" r="r" b="b"/>
                <a:pathLst>
                  <a:path w="3459" h="3241" extrusionOk="0">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3256967" y="1251259"/>
                <a:ext cx="226207" cy="181746"/>
              </a:xfrm>
              <a:custGeom>
                <a:avLst/>
                <a:gdLst/>
                <a:ahLst/>
                <a:cxnLst/>
                <a:rect l="l" t="t" r="r" b="b"/>
                <a:pathLst>
                  <a:path w="1333" h="1071" extrusionOk="0">
                    <a:moveTo>
                      <a:pt x="201" y="1"/>
                    </a:moveTo>
                    <a:lnTo>
                      <a:pt x="1" y="298"/>
                    </a:lnTo>
                    <a:lnTo>
                      <a:pt x="1129" y="1070"/>
                    </a:lnTo>
                    <a:lnTo>
                      <a:pt x="1332" y="777"/>
                    </a:lnTo>
                    <a:lnTo>
                      <a:pt x="20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3102712" y="1332035"/>
                <a:ext cx="296122" cy="198885"/>
              </a:xfrm>
              <a:custGeom>
                <a:avLst/>
                <a:gdLst/>
                <a:ahLst/>
                <a:cxnLst/>
                <a:rect l="l" t="t" r="r" b="b"/>
                <a:pathLst>
                  <a:path w="1745" h="1172" extrusionOk="0">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2964918" y="1481030"/>
                <a:ext cx="238934" cy="263710"/>
              </a:xfrm>
              <a:custGeom>
                <a:avLst/>
                <a:gdLst/>
                <a:ahLst/>
                <a:cxnLst/>
                <a:rect l="l" t="t" r="r" b="b"/>
                <a:pathLst>
                  <a:path w="1408" h="1554" extrusionOk="0">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3086930" y="1829758"/>
                <a:ext cx="179201" cy="213310"/>
              </a:xfrm>
              <a:custGeom>
                <a:avLst/>
                <a:gdLst/>
                <a:ahLst/>
                <a:cxnLst/>
                <a:rect l="l" t="t" r="r" b="b"/>
                <a:pathLst>
                  <a:path w="1056" h="1257" extrusionOk="0">
                    <a:moveTo>
                      <a:pt x="768" y="1"/>
                    </a:moveTo>
                    <a:lnTo>
                      <a:pt x="0" y="1048"/>
                    </a:lnTo>
                    <a:lnTo>
                      <a:pt x="289" y="1257"/>
                    </a:lnTo>
                    <a:lnTo>
                      <a:pt x="1056" y="214"/>
                    </a:lnTo>
                    <a:lnTo>
                      <a:pt x="768"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3159900" y="1910365"/>
                <a:ext cx="113188" cy="106231"/>
              </a:xfrm>
              <a:custGeom>
                <a:avLst/>
                <a:gdLst/>
                <a:ahLst/>
                <a:cxnLst/>
                <a:rect l="l" t="t" r="r" b="b"/>
                <a:pathLst>
                  <a:path w="667" h="626" extrusionOk="0">
                    <a:moveTo>
                      <a:pt x="218" y="1"/>
                    </a:moveTo>
                    <a:lnTo>
                      <a:pt x="1" y="280"/>
                    </a:lnTo>
                    <a:lnTo>
                      <a:pt x="449" y="626"/>
                    </a:lnTo>
                    <a:lnTo>
                      <a:pt x="666" y="347"/>
                    </a:lnTo>
                    <a:lnTo>
                      <a:pt x="218"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179503" y="2329008"/>
                <a:ext cx="141867" cy="60582"/>
              </a:xfrm>
              <a:custGeom>
                <a:avLst/>
                <a:gdLst/>
                <a:ahLst/>
                <a:cxnLst/>
                <a:rect l="l" t="t" r="r" b="b"/>
                <a:pathLst>
                  <a:path w="836" h="357" extrusionOk="0">
                    <a:moveTo>
                      <a:pt x="1" y="1"/>
                    </a:moveTo>
                    <a:lnTo>
                      <a:pt x="1" y="357"/>
                    </a:lnTo>
                    <a:lnTo>
                      <a:pt x="836" y="357"/>
                    </a:lnTo>
                    <a:lnTo>
                      <a:pt x="836"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72763" y="2445760"/>
                <a:ext cx="141697" cy="60412"/>
              </a:xfrm>
              <a:custGeom>
                <a:avLst/>
                <a:gdLst/>
                <a:ahLst/>
                <a:cxnLst/>
                <a:rect l="l" t="t" r="r" b="b"/>
                <a:pathLst>
                  <a:path w="835" h="356" extrusionOk="0">
                    <a:moveTo>
                      <a:pt x="0" y="1"/>
                    </a:moveTo>
                    <a:lnTo>
                      <a:pt x="0" y="356"/>
                    </a:lnTo>
                    <a:lnTo>
                      <a:pt x="834" y="356"/>
                    </a:lnTo>
                    <a:lnTo>
                      <a:pt x="834"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8618" y="2543845"/>
                <a:ext cx="141697" cy="60243"/>
              </a:xfrm>
              <a:custGeom>
                <a:avLst/>
                <a:gdLst/>
                <a:ahLst/>
                <a:cxnLst/>
                <a:rect l="l" t="t" r="r" b="b"/>
                <a:pathLst>
                  <a:path w="835" h="355" extrusionOk="0">
                    <a:moveTo>
                      <a:pt x="1" y="0"/>
                    </a:moveTo>
                    <a:lnTo>
                      <a:pt x="1" y="355"/>
                    </a:lnTo>
                    <a:lnTo>
                      <a:pt x="835" y="355"/>
                    </a:lnTo>
                    <a:lnTo>
                      <a:pt x="835"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37370" y="2773616"/>
                <a:ext cx="141188" cy="79758"/>
              </a:xfrm>
              <a:custGeom>
                <a:avLst/>
                <a:gdLst/>
                <a:ahLst/>
                <a:cxnLst/>
                <a:rect l="l" t="t" r="r" b="b"/>
                <a:pathLst>
                  <a:path w="832" h="470" extrusionOk="0">
                    <a:moveTo>
                      <a:pt x="0" y="0"/>
                    </a:moveTo>
                    <a:lnTo>
                      <a:pt x="0" y="470"/>
                    </a:lnTo>
                    <a:lnTo>
                      <a:pt x="831" y="470"/>
                    </a:lnTo>
                    <a:lnTo>
                      <a:pt x="83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214291" y="2543845"/>
                <a:ext cx="348728" cy="60243"/>
              </a:xfrm>
              <a:custGeom>
                <a:avLst/>
                <a:gdLst/>
                <a:ahLst/>
                <a:cxnLst/>
                <a:rect l="l" t="t" r="r" b="b"/>
                <a:pathLst>
                  <a:path w="2055" h="355" extrusionOk="0">
                    <a:moveTo>
                      <a:pt x="0" y="0"/>
                    </a:moveTo>
                    <a:lnTo>
                      <a:pt x="0" y="355"/>
                    </a:lnTo>
                    <a:lnTo>
                      <a:pt x="2055" y="355"/>
                    </a:lnTo>
                    <a:lnTo>
                      <a:pt x="2055"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87697" y="2655167"/>
                <a:ext cx="455129" cy="60582"/>
              </a:xfrm>
              <a:custGeom>
                <a:avLst/>
                <a:gdLst/>
                <a:ahLst/>
                <a:cxnLst/>
                <a:rect l="l" t="t" r="r" b="b"/>
                <a:pathLst>
                  <a:path w="2682" h="357" extrusionOk="0">
                    <a:moveTo>
                      <a:pt x="0" y="0"/>
                    </a:moveTo>
                    <a:lnTo>
                      <a:pt x="0" y="356"/>
                    </a:lnTo>
                    <a:lnTo>
                      <a:pt x="2682" y="356"/>
                    </a:lnTo>
                    <a:lnTo>
                      <a:pt x="268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522971" y="2754610"/>
                <a:ext cx="227734" cy="49043"/>
              </a:xfrm>
              <a:custGeom>
                <a:avLst/>
                <a:gdLst/>
                <a:ahLst/>
                <a:cxnLst/>
                <a:rect l="l" t="t" r="r" b="b"/>
                <a:pathLst>
                  <a:path w="1342" h="289" extrusionOk="0">
                    <a:moveTo>
                      <a:pt x="0" y="0"/>
                    </a:moveTo>
                    <a:lnTo>
                      <a:pt x="0" y="289"/>
                    </a:lnTo>
                    <a:lnTo>
                      <a:pt x="1342" y="289"/>
                    </a:lnTo>
                    <a:lnTo>
                      <a:pt x="134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250437" y="3308163"/>
                <a:ext cx="369941" cy="49212"/>
              </a:xfrm>
              <a:custGeom>
                <a:avLst/>
                <a:gdLst/>
                <a:ahLst/>
                <a:cxnLst/>
                <a:rect l="l" t="t" r="r" b="b"/>
                <a:pathLst>
                  <a:path w="2180" h="290" extrusionOk="0">
                    <a:moveTo>
                      <a:pt x="0" y="1"/>
                    </a:moveTo>
                    <a:lnTo>
                      <a:pt x="0" y="290"/>
                    </a:lnTo>
                    <a:lnTo>
                      <a:pt x="2180" y="290"/>
                    </a:lnTo>
                    <a:lnTo>
                      <a:pt x="2180"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294049" y="3423387"/>
                <a:ext cx="252510" cy="49212"/>
              </a:xfrm>
              <a:custGeom>
                <a:avLst/>
                <a:gdLst/>
                <a:ahLst/>
                <a:cxnLst/>
                <a:rect l="l" t="t" r="r" b="b"/>
                <a:pathLst>
                  <a:path w="1488" h="290" extrusionOk="0">
                    <a:moveTo>
                      <a:pt x="1" y="1"/>
                    </a:moveTo>
                    <a:lnTo>
                      <a:pt x="1" y="289"/>
                    </a:lnTo>
                    <a:lnTo>
                      <a:pt x="1488" y="289"/>
                    </a:lnTo>
                    <a:lnTo>
                      <a:pt x="1488"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349710" y="3544042"/>
                <a:ext cx="187855" cy="49043"/>
              </a:xfrm>
              <a:custGeom>
                <a:avLst/>
                <a:gdLst/>
                <a:ahLst/>
                <a:cxnLst/>
                <a:rect l="l" t="t" r="r" b="b"/>
                <a:pathLst>
                  <a:path w="1107" h="289" extrusionOk="0">
                    <a:moveTo>
                      <a:pt x="1" y="0"/>
                    </a:moveTo>
                    <a:lnTo>
                      <a:pt x="1" y="289"/>
                    </a:lnTo>
                    <a:lnTo>
                      <a:pt x="1107" y="289"/>
                    </a:lnTo>
                    <a:lnTo>
                      <a:pt x="110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349710" y="3210247"/>
                <a:ext cx="49212" cy="377577"/>
              </a:xfrm>
              <a:custGeom>
                <a:avLst/>
                <a:gdLst/>
                <a:ahLst/>
                <a:cxnLst/>
                <a:rect l="l" t="t" r="r" b="b"/>
                <a:pathLst>
                  <a:path w="290" h="2225" extrusionOk="0">
                    <a:moveTo>
                      <a:pt x="1" y="1"/>
                    </a:moveTo>
                    <a:lnTo>
                      <a:pt x="1" y="2225"/>
                    </a:lnTo>
                    <a:lnTo>
                      <a:pt x="290" y="2225"/>
                    </a:lnTo>
                    <a:lnTo>
                      <a:pt x="290"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87697" y="2853204"/>
                <a:ext cx="455129" cy="61261"/>
              </a:xfrm>
              <a:custGeom>
                <a:avLst/>
                <a:gdLst/>
                <a:ahLst/>
                <a:cxnLst/>
                <a:rect l="l" t="t" r="r" b="b"/>
                <a:pathLst>
                  <a:path w="2682" h="361" extrusionOk="0">
                    <a:moveTo>
                      <a:pt x="0" y="1"/>
                    </a:moveTo>
                    <a:lnTo>
                      <a:pt x="0" y="361"/>
                    </a:lnTo>
                    <a:lnTo>
                      <a:pt x="2682" y="361"/>
                    </a:lnTo>
                    <a:lnTo>
                      <a:pt x="2682"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250437" y="2754610"/>
                <a:ext cx="130497" cy="60582"/>
              </a:xfrm>
              <a:custGeom>
                <a:avLst/>
                <a:gdLst/>
                <a:ahLst/>
                <a:cxnLst/>
                <a:rect l="l" t="t" r="r" b="b"/>
                <a:pathLst>
                  <a:path w="769" h="357" extrusionOk="0">
                    <a:moveTo>
                      <a:pt x="0" y="0"/>
                    </a:moveTo>
                    <a:lnTo>
                      <a:pt x="0" y="356"/>
                    </a:lnTo>
                    <a:lnTo>
                      <a:pt x="768" y="356"/>
                    </a:lnTo>
                    <a:lnTo>
                      <a:pt x="768"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298631" y="2695046"/>
                <a:ext cx="35636" cy="189213"/>
              </a:xfrm>
              <a:custGeom>
                <a:avLst/>
                <a:gdLst/>
                <a:ahLst/>
                <a:cxnLst/>
                <a:rect l="l" t="t" r="r" b="b"/>
                <a:pathLst>
                  <a:path w="210" h="1115" extrusionOk="0">
                    <a:moveTo>
                      <a:pt x="1" y="1"/>
                    </a:moveTo>
                    <a:lnTo>
                      <a:pt x="1" y="1115"/>
                    </a:lnTo>
                    <a:lnTo>
                      <a:pt x="209" y="1115"/>
                    </a:lnTo>
                    <a:lnTo>
                      <a:pt x="209"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250437" y="3210247"/>
                <a:ext cx="124388" cy="81455"/>
              </a:xfrm>
              <a:custGeom>
                <a:avLst/>
                <a:gdLst/>
                <a:ahLst/>
                <a:cxnLst/>
                <a:rect l="l" t="t" r="r" b="b"/>
                <a:pathLst>
                  <a:path w="733" h="480" extrusionOk="0">
                    <a:moveTo>
                      <a:pt x="0" y="1"/>
                    </a:moveTo>
                    <a:lnTo>
                      <a:pt x="0" y="480"/>
                    </a:lnTo>
                    <a:lnTo>
                      <a:pt x="733" y="480"/>
                    </a:lnTo>
                    <a:lnTo>
                      <a:pt x="733"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1694223" y="2467651"/>
                <a:ext cx="225358" cy="187685"/>
              </a:xfrm>
              <a:custGeom>
                <a:avLst/>
                <a:gdLst/>
                <a:ahLst/>
                <a:cxnLst/>
                <a:rect l="l" t="t" r="r" b="b"/>
                <a:pathLst>
                  <a:path w="1328" h="1106" extrusionOk="0">
                    <a:moveTo>
                      <a:pt x="1" y="1"/>
                    </a:moveTo>
                    <a:lnTo>
                      <a:pt x="1" y="1105"/>
                    </a:lnTo>
                    <a:lnTo>
                      <a:pt x="1327" y="1105"/>
                    </a:lnTo>
                    <a:lnTo>
                      <a:pt x="132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929736" y="2427772"/>
                <a:ext cx="175637" cy="67200"/>
              </a:xfrm>
              <a:custGeom>
                <a:avLst/>
                <a:gdLst/>
                <a:ahLst/>
                <a:cxnLst/>
                <a:rect l="l" t="t" r="r" b="b"/>
                <a:pathLst>
                  <a:path w="1035" h="396" extrusionOk="0">
                    <a:moveTo>
                      <a:pt x="0" y="0"/>
                    </a:moveTo>
                    <a:lnTo>
                      <a:pt x="0" y="396"/>
                    </a:lnTo>
                    <a:lnTo>
                      <a:pt x="1034" y="396"/>
                    </a:lnTo>
                    <a:lnTo>
                      <a:pt x="1034"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1661811" y="2190535"/>
                <a:ext cx="179370" cy="46837"/>
              </a:xfrm>
              <a:custGeom>
                <a:avLst/>
                <a:gdLst/>
                <a:ahLst/>
                <a:cxnLst/>
                <a:rect l="l" t="t" r="r" b="b"/>
                <a:pathLst>
                  <a:path w="1057" h="276" extrusionOk="0">
                    <a:moveTo>
                      <a:pt x="0" y="1"/>
                    </a:moveTo>
                    <a:lnTo>
                      <a:pt x="0" y="276"/>
                    </a:lnTo>
                    <a:lnTo>
                      <a:pt x="1057" y="276"/>
                    </a:lnTo>
                    <a:lnTo>
                      <a:pt x="105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1716963" y="1795140"/>
                <a:ext cx="58037" cy="272025"/>
              </a:xfrm>
              <a:custGeom>
                <a:avLst/>
                <a:gdLst/>
                <a:ahLst/>
                <a:cxnLst/>
                <a:rect l="l" t="t" r="r" b="b"/>
                <a:pathLst>
                  <a:path w="342" h="1603" extrusionOk="0">
                    <a:moveTo>
                      <a:pt x="0" y="0"/>
                    </a:moveTo>
                    <a:lnTo>
                      <a:pt x="0" y="1602"/>
                    </a:lnTo>
                    <a:lnTo>
                      <a:pt x="341" y="1602"/>
                    </a:lnTo>
                    <a:lnTo>
                      <a:pt x="34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1661811" y="2268087"/>
                <a:ext cx="179370" cy="47515"/>
              </a:xfrm>
              <a:custGeom>
                <a:avLst/>
                <a:gdLst/>
                <a:ahLst/>
                <a:cxnLst/>
                <a:rect l="l" t="t" r="r" b="b"/>
                <a:pathLst>
                  <a:path w="1057" h="280" extrusionOk="0">
                    <a:moveTo>
                      <a:pt x="0" y="1"/>
                    </a:moveTo>
                    <a:lnTo>
                      <a:pt x="0" y="280"/>
                    </a:lnTo>
                    <a:lnTo>
                      <a:pt x="1057" y="280"/>
                    </a:lnTo>
                    <a:lnTo>
                      <a:pt x="105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1661811" y="2346317"/>
                <a:ext cx="179370" cy="46837"/>
              </a:xfrm>
              <a:custGeom>
                <a:avLst/>
                <a:gdLst/>
                <a:ahLst/>
                <a:cxnLst/>
                <a:rect l="l" t="t" r="r" b="b"/>
                <a:pathLst>
                  <a:path w="1057" h="276" extrusionOk="0">
                    <a:moveTo>
                      <a:pt x="0" y="1"/>
                    </a:moveTo>
                    <a:lnTo>
                      <a:pt x="0" y="276"/>
                    </a:lnTo>
                    <a:lnTo>
                      <a:pt x="1057" y="276"/>
                    </a:lnTo>
                    <a:lnTo>
                      <a:pt x="105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1997133" y="816325"/>
                <a:ext cx="556608" cy="432050"/>
              </a:xfrm>
              <a:custGeom>
                <a:avLst/>
                <a:gdLst/>
                <a:ahLst/>
                <a:cxnLst/>
                <a:rect l="l" t="t" r="r" b="b"/>
                <a:pathLst>
                  <a:path w="3280" h="2546" extrusionOk="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3349792" y="2025589"/>
                <a:ext cx="173261" cy="180219"/>
              </a:xfrm>
              <a:custGeom>
                <a:avLst/>
                <a:gdLst/>
                <a:ahLst/>
                <a:cxnLst/>
                <a:rect l="l" t="t" r="r" b="b"/>
                <a:pathLst>
                  <a:path w="1021" h="1062" extrusionOk="0">
                    <a:moveTo>
                      <a:pt x="519" y="0"/>
                    </a:moveTo>
                    <a:lnTo>
                      <a:pt x="0" y="675"/>
                    </a:lnTo>
                    <a:lnTo>
                      <a:pt x="502" y="1061"/>
                    </a:lnTo>
                    <a:lnTo>
                      <a:pt x="1021" y="387"/>
                    </a:lnTo>
                    <a:lnTo>
                      <a:pt x="519"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a:off x="3830884" y="1822122"/>
                <a:ext cx="212631" cy="231467"/>
              </a:xfrm>
              <a:custGeom>
                <a:avLst/>
                <a:gdLst/>
                <a:ahLst/>
                <a:cxnLst/>
                <a:rect l="l" t="t" r="r" b="b"/>
                <a:pathLst>
                  <a:path w="1253" h="1364" extrusionOk="0">
                    <a:moveTo>
                      <a:pt x="752" y="1"/>
                    </a:moveTo>
                    <a:lnTo>
                      <a:pt x="1" y="978"/>
                    </a:lnTo>
                    <a:lnTo>
                      <a:pt x="498" y="1363"/>
                    </a:lnTo>
                    <a:lnTo>
                      <a:pt x="1252" y="388"/>
                    </a:lnTo>
                    <a:lnTo>
                      <a:pt x="752"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1640090" y="474045"/>
                <a:ext cx="283225" cy="322425"/>
              </a:xfrm>
              <a:custGeom>
                <a:avLst/>
                <a:gdLst/>
                <a:ahLst/>
                <a:cxnLst/>
                <a:rect l="l" t="t" r="r" b="b"/>
                <a:pathLst>
                  <a:path w="1669" h="1900" extrusionOk="0">
                    <a:moveTo>
                      <a:pt x="1167" y="1"/>
                    </a:moveTo>
                    <a:lnTo>
                      <a:pt x="0" y="1514"/>
                    </a:lnTo>
                    <a:lnTo>
                      <a:pt x="497" y="1900"/>
                    </a:lnTo>
                    <a:lnTo>
                      <a:pt x="1669" y="386"/>
                    </a:lnTo>
                    <a:lnTo>
                      <a:pt x="116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342243" y="-241569"/>
                <a:ext cx="150861" cy="150182"/>
              </a:xfrm>
              <a:custGeom>
                <a:avLst/>
                <a:gdLst/>
                <a:ahLst/>
                <a:cxnLst/>
                <a:rect l="l" t="t" r="r" b="b"/>
                <a:pathLst>
                  <a:path w="889" h="885" extrusionOk="0">
                    <a:moveTo>
                      <a:pt x="387" y="0"/>
                    </a:moveTo>
                    <a:lnTo>
                      <a:pt x="0" y="498"/>
                    </a:lnTo>
                    <a:lnTo>
                      <a:pt x="502" y="885"/>
                    </a:lnTo>
                    <a:lnTo>
                      <a:pt x="889" y="387"/>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548595" y="-194733"/>
                <a:ext cx="150861" cy="150691"/>
              </a:xfrm>
              <a:custGeom>
                <a:avLst/>
                <a:gdLst/>
                <a:ahLst/>
                <a:cxnLst/>
                <a:rect l="l" t="t" r="r" b="b"/>
                <a:pathLst>
                  <a:path w="889" h="888" extrusionOk="0">
                    <a:moveTo>
                      <a:pt x="387" y="0"/>
                    </a:moveTo>
                    <a:lnTo>
                      <a:pt x="1" y="502"/>
                    </a:lnTo>
                    <a:lnTo>
                      <a:pt x="498" y="888"/>
                    </a:lnTo>
                    <a:lnTo>
                      <a:pt x="888" y="386"/>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233806" y="260056"/>
                <a:ext cx="150861" cy="150861"/>
              </a:xfrm>
              <a:custGeom>
                <a:avLst/>
                <a:gdLst/>
                <a:ahLst/>
                <a:cxnLst/>
                <a:rect l="l" t="t" r="r" b="b"/>
                <a:pathLst>
                  <a:path w="889" h="889" extrusionOk="0">
                    <a:moveTo>
                      <a:pt x="387" y="0"/>
                    </a:moveTo>
                    <a:lnTo>
                      <a:pt x="0" y="502"/>
                    </a:lnTo>
                    <a:lnTo>
                      <a:pt x="502" y="889"/>
                    </a:lnTo>
                    <a:lnTo>
                      <a:pt x="889" y="387"/>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19139" y="188614"/>
                <a:ext cx="150861" cy="150691"/>
              </a:xfrm>
              <a:custGeom>
                <a:avLst/>
                <a:gdLst/>
                <a:ahLst/>
                <a:cxnLst/>
                <a:rect l="l" t="t" r="r" b="b"/>
                <a:pathLst>
                  <a:path w="889" h="888" extrusionOk="0">
                    <a:moveTo>
                      <a:pt x="386" y="1"/>
                    </a:moveTo>
                    <a:lnTo>
                      <a:pt x="1" y="501"/>
                    </a:lnTo>
                    <a:lnTo>
                      <a:pt x="502" y="888"/>
                    </a:lnTo>
                    <a:lnTo>
                      <a:pt x="888" y="386"/>
                    </a:lnTo>
                    <a:lnTo>
                      <a:pt x="386"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1706272" y="-95290"/>
                <a:ext cx="150861" cy="150691"/>
              </a:xfrm>
              <a:custGeom>
                <a:avLst/>
                <a:gdLst/>
                <a:ahLst/>
                <a:cxnLst/>
                <a:rect l="l" t="t" r="r" b="b"/>
                <a:pathLst>
                  <a:path w="889" h="888" extrusionOk="0">
                    <a:moveTo>
                      <a:pt x="387" y="0"/>
                    </a:moveTo>
                    <a:lnTo>
                      <a:pt x="0" y="502"/>
                    </a:lnTo>
                    <a:lnTo>
                      <a:pt x="498" y="887"/>
                    </a:lnTo>
                    <a:lnTo>
                      <a:pt x="889" y="386"/>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a:off x="2405934" y="-387000"/>
                <a:ext cx="99612" cy="94352"/>
              </a:xfrm>
              <a:custGeom>
                <a:avLst/>
                <a:gdLst/>
                <a:ahLst/>
                <a:cxnLst/>
                <a:rect l="l" t="t" r="r" b="b"/>
                <a:pathLst>
                  <a:path w="587" h="556" extrusionOk="0">
                    <a:moveTo>
                      <a:pt x="205" y="1"/>
                    </a:moveTo>
                    <a:lnTo>
                      <a:pt x="1" y="263"/>
                    </a:lnTo>
                    <a:lnTo>
                      <a:pt x="382" y="556"/>
                    </a:lnTo>
                    <a:lnTo>
                      <a:pt x="587" y="298"/>
                    </a:lnTo>
                    <a:lnTo>
                      <a:pt x="205"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2594977" y="-433497"/>
                <a:ext cx="131346" cy="119128"/>
              </a:xfrm>
              <a:custGeom>
                <a:avLst/>
                <a:gdLst/>
                <a:ahLst/>
                <a:cxnLst/>
                <a:rect l="l" t="t" r="r" b="b"/>
                <a:pathLst>
                  <a:path w="774" h="702" extrusionOk="0">
                    <a:moveTo>
                      <a:pt x="200" y="0"/>
                    </a:moveTo>
                    <a:lnTo>
                      <a:pt x="1" y="258"/>
                    </a:lnTo>
                    <a:lnTo>
                      <a:pt x="573" y="701"/>
                    </a:lnTo>
                    <a:lnTo>
                      <a:pt x="773" y="444"/>
                    </a:lnTo>
                    <a:lnTo>
                      <a:pt x="200"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2519632" y="-658007"/>
                <a:ext cx="131346" cy="119976"/>
              </a:xfrm>
              <a:custGeom>
                <a:avLst/>
                <a:gdLst/>
                <a:ahLst/>
                <a:cxnLst/>
                <a:rect l="l" t="t" r="r" b="b"/>
                <a:pathLst>
                  <a:path w="774" h="707" extrusionOk="0">
                    <a:moveTo>
                      <a:pt x="201" y="0"/>
                    </a:moveTo>
                    <a:lnTo>
                      <a:pt x="1" y="262"/>
                    </a:lnTo>
                    <a:lnTo>
                      <a:pt x="574" y="706"/>
                    </a:lnTo>
                    <a:lnTo>
                      <a:pt x="773" y="444"/>
                    </a:lnTo>
                    <a:lnTo>
                      <a:pt x="20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2537789" y="-504431"/>
                <a:ext cx="145431" cy="56000"/>
              </a:xfrm>
              <a:custGeom>
                <a:avLst/>
                <a:gdLst/>
                <a:ahLst/>
                <a:cxnLst/>
                <a:rect l="l" t="t" r="r" b="b"/>
                <a:pathLst>
                  <a:path w="857" h="330" extrusionOk="0">
                    <a:moveTo>
                      <a:pt x="0" y="1"/>
                    </a:moveTo>
                    <a:lnTo>
                      <a:pt x="0" y="330"/>
                    </a:lnTo>
                    <a:lnTo>
                      <a:pt x="857" y="330"/>
                    </a:lnTo>
                    <a:lnTo>
                      <a:pt x="857"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2240140" y="-248357"/>
                <a:ext cx="164607" cy="163588"/>
              </a:xfrm>
              <a:custGeom>
                <a:avLst/>
                <a:gdLst/>
                <a:ahLst/>
                <a:cxnLst/>
                <a:rect l="l" t="t" r="r" b="b"/>
                <a:pathLst>
                  <a:path w="970" h="964" extrusionOk="0">
                    <a:moveTo>
                      <a:pt x="423" y="1"/>
                    </a:moveTo>
                    <a:lnTo>
                      <a:pt x="1" y="542"/>
                    </a:lnTo>
                    <a:lnTo>
                      <a:pt x="547" y="964"/>
                    </a:lnTo>
                    <a:lnTo>
                      <a:pt x="969" y="423"/>
                    </a:lnTo>
                    <a:lnTo>
                      <a:pt x="423"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a:off x="2354855" y="387499"/>
                <a:ext cx="188364" cy="195152"/>
              </a:xfrm>
              <a:custGeom>
                <a:avLst/>
                <a:gdLst/>
                <a:ahLst/>
                <a:cxnLst/>
                <a:rect l="l" t="t" r="r" b="b"/>
                <a:pathLst>
                  <a:path w="1110" h="1150" extrusionOk="0">
                    <a:moveTo>
                      <a:pt x="564" y="0"/>
                    </a:moveTo>
                    <a:lnTo>
                      <a:pt x="0" y="728"/>
                    </a:lnTo>
                    <a:lnTo>
                      <a:pt x="546" y="1150"/>
                    </a:lnTo>
                    <a:lnTo>
                      <a:pt x="1109" y="421"/>
                    </a:lnTo>
                    <a:lnTo>
                      <a:pt x="564"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2806760" y="1084786"/>
                <a:ext cx="188364" cy="195322"/>
              </a:xfrm>
              <a:custGeom>
                <a:avLst/>
                <a:gdLst/>
                <a:ahLst/>
                <a:cxnLst/>
                <a:rect l="l" t="t" r="r" b="b"/>
                <a:pathLst>
                  <a:path w="1110" h="1151" extrusionOk="0">
                    <a:moveTo>
                      <a:pt x="564" y="1"/>
                    </a:moveTo>
                    <a:lnTo>
                      <a:pt x="0" y="733"/>
                    </a:lnTo>
                    <a:lnTo>
                      <a:pt x="546" y="1150"/>
                    </a:lnTo>
                    <a:lnTo>
                      <a:pt x="1109" y="423"/>
                    </a:lnTo>
                    <a:lnTo>
                      <a:pt x="564"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1559483" y="-244454"/>
                <a:ext cx="189892" cy="180898"/>
              </a:xfrm>
              <a:custGeom>
                <a:avLst/>
                <a:gdLst/>
                <a:ahLst/>
                <a:cxnLst/>
                <a:rect l="l" t="t" r="r" b="b"/>
                <a:pathLst>
                  <a:path w="1119" h="1066" extrusionOk="0">
                    <a:moveTo>
                      <a:pt x="386" y="0"/>
                    </a:moveTo>
                    <a:lnTo>
                      <a:pt x="0" y="502"/>
                    </a:lnTo>
                    <a:lnTo>
                      <a:pt x="728" y="1066"/>
                    </a:lnTo>
                    <a:lnTo>
                      <a:pt x="1119" y="564"/>
                    </a:lnTo>
                    <a:lnTo>
                      <a:pt x="386"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1290513" y="-392091"/>
                <a:ext cx="189213" cy="180898"/>
              </a:xfrm>
              <a:custGeom>
                <a:avLst/>
                <a:gdLst/>
                <a:ahLst/>
                <a:cxnLst/>
                <a:rect l="l" t="t" r="r" b="b"/>
                <a:pathLst>
                  <a:path w="1115" h="1066" extrusionOk="0">
                    <a:moveTo>
                      <a:pt x="387" y="0"/>
                    </a:moveTo>
                    <a:lnTo>
                      <a:pt x="0" y="502"/>
                    </a:lnTo>
                    <a:lnTo>
                      <a:pt x="729" y="1065"/>
                    </a:lnTo>
                    <a:lnTo>
                      <a:pt x="1115" y="564"/>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1487192" y="-678371"/>
                <a:ext cx="365528" cy="312752"/>
              </a:xfrm>
              <a:custGeom>
                <a:avLst/>
                <a:gdLst/>
                <a:ahLst/>
                <a:cxnLst/>
                <a:rect l="l" t="t" r="r" b="b"/>
                <a:pathLst>
                  <a:path w="2154" h="1843" extrusionOk="0">
                    <a:moveTo>
                      <a:pt x="346" y="1"/>
                    </a:moveTo>
                    <a:lnTo>
                      <a:pt x="0" y="444"/>
                    </a:lnTo>
                    <a:lnTo>
                      <a:pt x="1811" y="1843"/>
                    </a:lnTo>
                    <a:lnTo>
                      <a:pt x="2153" y="1398"/>
                    </a:lnTo>
                    <a:lnTo>
                      <a:pt x="346"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1986442" y="-590298"/>
                <a:ext cx="336850" cy="282716"/>
              </a:xfrm>
              <a:custGeom>
                <a:avLst/>
                <a:gdLst/>
                <a:ahLst/>
                <a:cxnLst/>
                <a:rect l="l" t="t" r="r" b="b"/>
                <a:pathLst>
                  <a:path w="1985" h="1666" extrusionOk="0">
                    <a:moveTo>
                      <a:pt x="250" y="1"/>
                    </a:moveTo>
                    <a:lnTo>
                      <a:pt x="0" y="320"/>
                    </a:lnTo>
                    <a:lnTo>
                      <a:pt x="1741" y="1666"/>
                    </a:lnTo>
                    <a:lnTo>
                      <a:pt x="1985" y="1346"/>
                    </a:lnTo>
                    <a:lnTo>
                      <a:pt x="250"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1624817" y="-840262"/>
                <a:ext cx="312752" cy="365528"/>
              </a:xfrm>
              <a:custGeom>
                <a:avLst/>
                <a:gdLst/>
                <a:ahLst/>
                <a:cxnLst/>
                <a:rect l="l" t="t" r="r" b="b"/>
                <a:pathLst>
                  <a:path w="1843" h="2154" extrusionOk="0">
                    <a:moveTo>
                      <a:pt x="1400" y="0"/>
                    </a:moveTo>
                    <a:lnTo>
                      <a:pt x="1" y="1807"/>
                    </a:lnTo>
                    <a:lnTo>
                      <a:pt x="445" y="2153"/>
                    </a:lnTo>
                    <a:lnTo>
                      <a:pt x="1843" y="342"/>
                    </a:lnTo>
                    <a:lnTo>
                      <a:pt x="1400"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2032260" y="-825329"/>
                <a:ext cx="438668" cy="528268"/>
              </a:xfrm>
              <a:custGeom>
                <a:avLst/>
                <a:gdLst/>
                <a:ahLst/>
                <a:cxnLst/>
                <a:rect l="l" t="t" r="r" b="b"/>
                <a:pathLst>
                  <a:path w="2585" h="3113" extrusionOk="0">
                    <a:moveTo>
                      <a:pt x="2141" y="1"/>
                    </a:moveTo>
                    <a:lnTo>
                      <a:pt x="1" y="2770"/>
                    </a:lnTo>
                    <a:lnTo>
                      <a:pt x="445" y="3112"/>
                    </a:lnTo>
                    <a:lnTo>
                      <a:pt x="2584" y="343"/>
                    </a:lnTo>
                    <a:lnTo>
                      <a:pt x="214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992185" y="-173860"/>
                <a:ext cx="180898" cy="190061"/>
              </a:xfrm>
              <a:custGeom>
                <a:avLst/>
                <a:gdLst/>
                <a:ahLst/>
                <a:cxnLst/>
                <a:rect l="l" t="t" r="r" b="b"/>
                <a:pathLst>
                  <a:path w="1066" h="1120" extrusionOk="0">
                    <a:moveTo>
                      <a:pt x="564" y="1"/>
                    </a:moveTo>
                    <a:lnTo>
                      <a:pt x="1" y="729"/>
                    </a:lnTo>
                    <a:lnTo>
                      <a:pt x="502" y="1119"/>
                    </a:lnTo>
                    <a:lnTo>
                      <a:pt x="1066" y="388"/>
                    </a:lnTo>
                    <a:lnTo>
                      <a:pt x="564"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196134" y="-105981"/>
                <a:ext cx="328704" cy="314280"/>
              </a:xfrm>
              <a:custGeom>
                <a:avLst/>
                <a:gdLst/>
                <a:ahLst/>
                <a:cxnLst/>
                <a:rect l="l" t="t" r="r" b="b"/>
                <a:pathLst>
                  <a:path w="1937" h="1852" extrusionOk="0">
                    <a:moveTo>
                      <a:pt x="689" y="0"/>
                    </a:moveTo>
                    <a:lnTo>
                      <a:pt x="1" y="889"/>
                    </a:lnTo>
                    <a:lnTo>
                      <a:pt x="1248" y="1852"/>
                    </a:lnTo>
                    <a:lnTo>
                      <a:pt x="1936" y="964"/>
                    </a:lnTo>
                    <a:lnTo>
                      <a:pt x="689"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682826" y="193196"/>
                <a:ext cx="217722" cy="237237"/>
              </a:xfrm>
              <a:custGeom>
                <a:avLst/>
                <a:gdLst/>
                <a:ahLst/>
                <a:cxnLst/>
                <a:rect l="l" t="t" r="r" b="b"/>
                <a:pathLst>
                  <a:path w="1283" h="1398" extrusionOk="0">
                    <a:moveTo>
                      <a:pt x="781" y="0"/>
                    </a:moveTo>
                    <a:lnTo>
                      <a:pt x="0" y="1012"/>
                    </a:lnTo>
                    <a:lnTo>
                      <a:pt x="502" y="1398"/>
                    </a:lnTo>
                    <a:lnTo>
                      <a:pt x="1283" y="386"/>
                    </a:lnTo>
                    <a:lnTo>
                      <a:pt x="78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791263" y="-595558"/>
                <a:ext cx="217722" cy="237577"/>
              </a:xfrm>
              <a:custGeom>
                <a:avLst/>
                <a:gdLst/>
                <a:ahLst/>
                <a:cxnLst/>
                <a:rect l="l" t="t" r="r" b="b"/>
                <a:pathLst>
                  <a:path w="1283" h="1400" extrusionOk="0">
                    <a:moveTo>
                      <a:pt x="781" y="1"/>
                    </a:moveTo>
                    <a:lnTo>
                      <a:pt x="0" y="1013"/>
                    </a:lnTo>
                    <a:lnTo>
                      <a:pt x="502" y="1399"/>
                    </a:lnTo>
                    <a:lnTo>
                      <a:pt x="1283" y="387"/>
                    </a:lnTo>
                    <a:lnTo>
                      <a:pt x="78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791263" y="694821"/>
                <a:ext cx="275080" cy="107588"/>
              </a:xfrm>
              <a:custGeom>
                <a:avLst/>
                <a:gdLst/>
                <a:ahLst/>
                <a:cxnLst/>
                <a:rect l="l" t="t" r="r" b="b"/>
                <a:pathLst>
                  <a:path w="1621" h="634" extrusionOk="0">
                    <a:moveTo>
                      <a:pt x="0" y="0"/>
                    </a:moveTo>
                    <a:lnTo>
                      <a:pt x="0" y="634"/>
                    </a:lnTo>
                    <a:lnTo>
                      <a:pt x="1620" y="634"/>
                    </a:lnTo>
                    <a:lnTo>
                      <a:pt x="1620"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1196331" y="27401"/>
                <a:ext cx="241310" cy="220098"/>
              </a:xfrm>
              <a:custGeom>
                <a:avLst/>
                <a:gdLst/>
                <a:ahLst/>
                <a:cxnLst/>
                <a:rect l="l" t="t" r="r" b="b"/>
                <a:pathLst>
                  <a:path w="1422" h="1297" extrusionOk="0">
                    <a:moveTo>
                      <a:pt x="391" y="0"/>
                    </a:moveTo>
                    <a:lnTo>
                      <a:pt x="0" y="498"/>
                    </a:lnTo>
                    <a:lnTo>
                      <a:pt x="1035" y="1297"/>
                    </a:lnTo>
                    <a:lnTo>
                      <a:pt x="1421" y="795"/>
                    </a:lnTo>
                    <a:lnTo>
                      <a:pt x="39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1130827" y="138044"/>
                <a:ext cx="220946" cy="194473"/>
              </a:xfrm>
              <a:custGeom>
                <a:avLst/>
                <a:gdLst/>
                <a:ahLst/>
                <a:cxnLst/>
                <a:rect l="l" t="t" r="r" b="b"/>
                <a:pathLst>
                  <a:path w="1302" h="1146" extrusionOk="0">
                    <a:moveTo>
                      <a:pt x="271" y="0"/>
                    </a:moveTo>
                    <a:lnTo>
                      <a:pt x="1" y="347"/>
                    </a:lnTo>
                    <a:lnTo>
                      <a:pt x="1035" y="1145"/>
                    </a:lnTo>
                    <a:lnTo>
                      <a:pt x="1301" y="799"/>
                    </a:lnTo>
                    <a:lnTo>
                      <a:pt x="27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1021033" y="288056"/>
                <a:ext cx="220607" cy="194473"/>
              </a:xfrm>
              <a:custGeom>
                <a:avLst/>
                <a:gdLst/>
                <a:ahLst/>
                <a:cxnLst/>
                <a:rect l="l" t="t" r="r" b="b"/>
                <a:pathLst>
                  <a:path w="1300" h="1146" extrusionOk="0">
                    <a:moveTo>
                      <a:pt x="266" y="0"/>
                    </a:moveTo>
                    <a:lnTo>
                      <a:pt x="0" y="347"/>
                    </a:lnTo>
                    <a:lnTo>
                      <a:pt x="1029" y="1146"/>
                    </a:lnTo>
                    <a:lnTo>
                      <a:pt x="1300" y="799"/>
                    </a:lnTo>
                    <a:lnTo>
                      <a:pt x="266"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1524695" y="447742"/>
                <a:ext cx="247249" cy="293746"/>
              </a:xfrm>
              <a:custGeom>
                <a:avLst/>
                <a:gdLst/>
                <a:ahLst/>
                <a:cxnLst/>
                <a:rect l="l" t="t" r="r" b="b"/>
                <a:pathLst>
                  <a:path w="1457" h="1731" extrusionOk="0">
                    <a:moveTo>
                      <a:pt x="1168" y="0"/>
                    </a:moveTo>
                    <a:lnTo>
                      <a:pt x="1" y="1514"/>
                    </a:lnTo>
                    <a:lnTo>
                      <a:pt x="285" y="1731"/>
                    </a:lnTo>
                    <a:lnTo>
                      <a:pt x="1457" y="217"/>
                    </a:lnTo>
                    <a:lnTo>
                      <a:pt x="1168"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185612" y="1177441"/>
                <a:ext cx="247080" cy="294765"/>
              </a:xfrm>
              <a:custGeom>
                <a:avLst/>
                <a:gdLst/>
                <a:ahLst/>
                <a:cxnLst/>
                <a:rect l="l" t="t" r="r" b="b"/>
                <a:pathLst>
                  <a:path w="1456" h="1737" extrusionOk="0">
                    <a:moveTo>
                      <a:pt x="1173" y="0"/>
                    </a:moveTo>
                    <a:lnTo>
                      <a:pt x="1" y="1514"/>
                    </a:lnTo>
                    <a:lnTo>
                      <a:pt x="284" y="1737"/>
                    </a:lnTo>
                    <a:lnTo>
                      <a:pt x="1456" y="223"/>
                    </a:lnTo>
                    <a:lnTo>
                      <a:pt x="1173"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186534" y="1535333"/>
                <a:ext cx="247249" cy="294595"/>
              </a:xfrm>
              <a:custGeom>
                <a:avLst/>
                <a:gdLst/>
                <a:ahLst/>
                <a:cxnLst/>
                <a:rect l="l" t="t" r="r" b="b"/>
                <a:pathLst>
                  <a:path w="1457" h="1736" extrusionOk="0">
                    <a:moveTo>
                      <a:pt x="1172" y="0"/>
                    </a:moveTo>
                    <a:lnTo>
                      <a:pt x="1" y="1513"/>
                    </a:lnTo>
                    <a:lnTo>
                      <a:pt x="285" y="1736"/>
                    </a:lnTo>
                    <a:lnTo>
                      <a:pt x="1457" y="218"/>
                    </a:lnTo>
                    <a:lnTo>
                      <a:pt x="117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214365" y="1454048"/>
                <a:ext cx="293916" cy="246231"/>
              </a:xfrm>
              <a:custGeom>
                <a:avLst/>
                <a:gdLst/>
                <a:ahLst/>
                <a:cxnLst/>
                <a:rect l="l" t="t" r="r" b="b"/>
                <a:pathLst>
                  <a:path w="1732" h="1451" extrusionOk="0">
                    <a:moveTo>
                      <a:pt x="218" y="0"/>
                    </a:moveTo>
                    <a:lnTo>
                      <a:pt x="0" y="283"/>
                    </a:lnTo>
                    <a:lnTo>
                      <a:pt x="1514" y="1451"/>
                    </a:lnTo>
                    <a:lnTo>
                      <a:pt x="1731" y="1166"/>
                    </a:lnTo>
                    <a:lnTo>
                      <a:pt x="218"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1564744" y="440105"/>
                <a:ext cx="100970" cy="105722"/>
              </a:xfrm>
              <a:custGeom>
                <a:avLst/>
                <a:gdLst/>
                <a:ahLst/>
                <a:cxnLst/>
                <a:rect l="l" t="t" r="r" b="b"/>
                <a:pathLst>
                  <a:path w="595" h="623" extrusionOk="0">
                    <a:moveTo>
                      <a:pt x="311" y="0"/>
                    </a:moveTo>
                    <a:lnTo>
                      <a:pt x="0" y="400"/>
                    </a:lnTo>
                    <a:lnTo>
                      <a:pt x="285" y="622"/>
                    </a:lnTo>
                    <a:lnTo>
                      <a:pt x="595" y="223"/>
                    </a:lnTo>
                    <a:lnTo>
                      <a:pt x="311"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1466659" y="566530"/>
                <a:ext cx="101309" cy="105891"/>
              </a:xfrm>
              <a:custGeom>
                <a:avLst/>
                <a:gdLst/>
                <a:ahLst/>
                <a:cxnLst/>
                <a:rect l="l" t="t" r="r" b="b"/>
                <a:pathLst>
                  <a:path w="597" h="624" extrusionOk="0">
                    <a:moveTo>
                      <a:pt x="312" y="1"/>
                    </a:moveTo>
                    <a:lnTo>
                      <a:pt x="1" y="405"/>
                    </a:lnTo>
                    <a:lnTo>
                      <a:pt x="285" y="623"/>
                    </a:lnTo>
                    <a:lnTo>
                      <a:pt x="596" y="224"/>
                    </a:lnTo>
                    <a:lnTo>
                      <a:pt x="312"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3752654" y="1778510"/>
                <a:ext cx="170376" cy="198885"/>
              </a:xfrm>
              <a:custGeom>
                <a:avLst/>
                <a:gdLst/>
                <a:ahLst/>
                <a:cxnLst/>
                <a:rect l="l" t="t" r="r" b="b"/>
                <a:pathLst>
                  <a:path w="1004" h="1172" extrusionOk="0">
                    <a:moveTo>
                      <a:pt x="755" y="0"/>
                    </a:moveTo>
                    <a:lnTo>
                      <a:pt x="1" y="977"/>
                    </a:lnTo>
                    <a:lnTo>
                      <a:pt x="249" y="1172"/>
                    </a:lnTo>
                    <a:lnTo>
                      <a:pt x="1004" y="196"/>
                    </a:lnTo>
                    <a:lnTo>
                      <a:pt x="755"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3751126" y="1801079"/>
                <a:ext cx="101140" cy="108606"/>
              </a:xfrm>
              <a:custGeom>
                <a:avLst/>
                <a:gdLst/>
                <a:ahLst/>
                <a:cxnLst/>
                <a:rect l="l" t="t" r="r" b="b"/>
                <a:pathLst>
                  <a:path w="596" h="640" extrusionOk="0">
                    <a:moveTo>
                      <a:pt x="347" y="0"/>
                    </a:moveTo>
                    <a:lnTo>
                      <a:pt x="1" y="444"/>
                    </a:lnTo>
                    <a:lnTo>
                      <a:pt x="249" y="639"/>
                    </a:lnTo>
                    <a:lnTo>
                      <a:pt x="595" y="192"/>
                    </a:lnTo>
                    <a:lnTo>
                      <a:pt x="34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3211149" y="2022535"/>
                <a:ext cx="150861" cy="150861"/>
              </a:xfrm>
              <a:custGeom>
                <a:avLst/>
                <a:gdLst/>
                <a:ahLst/>
                <a:cxnLst/>
                <a:rect l="l" t="t" r="r" b="b"/>
                <a:pathLst>
                  <a:path w="889" h="889" extrusionOk="0">
                    <a:moveTo>
                      <a:pt x="387" y="0"/>
                    </a:moveTo>
                    <a:lnTo>
                      <a:pt x="0" y="498"/>
                    </a:lnTo>
                    <a:lnTo>
                      <a:pt x="498" y="889"/>
                    </a:lnTo>
                    <a:lnTo>
                      <a:pt x="889" y="387"/>
                    </a:lnTo>
                    <a:lnTo>
                      <a:pt x="387"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3042470" y="2076668"/>
                <a:ext cx="100970" cy="97406"/>
              </a:xfrm>
              <a:custGeom>
                <a:avLst/>
                <a:gdLst/>
                <a:ahLst/>
                <a:cxnLst/>
                <a:rect l="l" t="t" r="r" b="b"/>
                <a:pathLst>
                  <a:path w="595" h="574" extrusionOk="0">
                    <a:moveTo>
                      <a:pt x="222" y="1"/>
                    </a:moveTo>
                    <a:lnTo>
                      <a:pt x="0" y="285"/>
                    </a:lnTo>
                    <a:lnTo>
                      <a:pt x="373" y="574"/>
                    </a:lnTo>
                    <a:lnTo>
                      <a:pt x="595" y="285"/>
                    </a:lnTo>
                    <a:lnTo>
                      <a:pt x="222"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3086930" y="2175432"/>
                <a:ext cx="86715" cy="86715"/>
              </a:xfrm>
              <a:custGeom>
                <a:avLst/>
                <a:gdLst/>
                <a:ahLst/>
                <a:cxnLst/>
                <a:rect l="l" t="t" r="r" b="b"/>
                <a:pathLst>
                  <a:path w="511" h="511" extrusionOk="0">
                    <a:moveTo>
                      <a:pt x="222" y="0"/>
                    </a:moveTo>
                    <a:lnTo>
                      <a:pt x="0" y="289"/>
                    </a:lnTo>
                    <a:lnTo>
                      <a:pt x="289" y="511"/>
                    </a:lnTo>
                    <a:lnTo>
                      <a:pt x="511" y="223"/>
                    </a:lnTo>
                    <a:lnTo>
                      <a:pt x="22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3162955" y="2158123"/>
                <a:ext cx="95879" cy="93503"/>
              </a:xfrm>
              <a:custGeom>
                <a:avLst/>
                <a:gdLst/>
                <a:ahLst/>
                <a:cxnLst/>
                <a:rect l="l" t="t" r="r" b="b"/>
                <a:pathLst>
                  <a:path w="565" h="551" extrusionOk="0">
                    <a:moveTo>
                      <a:pt x="222" y="0"/>
                    </a:moveTo>
                    <a:lnTo>
                      <a:pt x="1" y="289"/>
                    </a:lnTo>
                    <a:lnTo>
                      <a:pt x="342" y="551"/>
                    </a:lnTo>
                    <a:lnTo>
                      <a:pt x="564" y="262"/>
                    </a:lnTo>
                    <a:lnTo>
                      <a:pt x="222" y="0"/>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1402683" y="927477"/>
                <a:ext cx="255564" cy="255564"/>
              </a:xfrm>
              <a:custGeom>
                <a:avLst/>
                <a:gdLst/>
                <a:ahLst/>
                <a:cxnLst/>
                <a:rect l="l" t="t" r="r" b="b"/>
                <a:pathLst>
                  <a:path w="1506" h="1506" extrusionOk="0">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2485183" y="645779"/>
                <a:ext cx="249455" cy="187685"/>
              </a:xfrm>
              <a:custGeom>
                <a:avLst/>
                <a:gdLst/>
                <a:ahLst/>
                <a:cxnLst/>
                <a:rect l="l" t="t" r="r" b="b"/>
                <a:pathLst>
                  <a:path w="1470" h="1106" extrusionOk="0">
                    <a:moveTo>
                      <a:pt x="191" y="1"/>
                    </a:moveTo>
                    <a:lnTo>
                      <a:pt x="0" y="306"/>
                    </a:lnTo>
                    <a:lnTo>
                      <a:pt x="1283" y="1105"/>
                    </a:lnTo>
                    <a:lnTo>
                      <a:pt x="1469" y="804"/>
                    </a:lnTo>
                    <a:lnTo>
                      <a:pt x="191" y="1"/>
                    </a:lnTo>
                    <a:close/>
                  </a:path>
                </a:pathLst>
              </a:custGeom>
              <a:solidFill>
                <a:srgbClr val="CACA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5332877" y="1976547"/>
                <a:ext cx="1061458" cy="1062137"/>
              </a:xfrm>
              <a:custGeom>
                <a:avLst/>
                <a:gdLst/>
                <a:ahLst/>
                <a:cxnLst/>
                <a:rect l="l" t="t" r="r" b="b"/>
                <a:pathLst>
                  <a:path w="6255" h="6259" extrusionOk="0">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5148246" y="-1052723"/>
                <a:ext cx="1159373" cy="6987464"/>
              </a:xfrm>
              <a:custGeom>
                <a:avLst/>
                <a:gdLst/>
                <a:ahLst/>
                <a:cxnLst/>
                <a:rect l="l" t="t" r="r" b="b"/>
                <a:pathLst>
                  <a:path w="6832" h="41176" extrusionOk="0">
                    <a:moveTo>
                      <a:pt x="5868" y="1"/>
                    </a:moveTo>
                    <a:lnTo>
                      <a:pt x="1" y="41038"/>
                    </a:lnTo>
                    <a:lnTo>
                      <a:pt x="964" y="41175"/>
                    </a:lnTo>
                    <a:lnTo>
                      <a:pt x="6831" y="138"/>
                    </a:lnTo>
                    <a:lnTo>
                      <a:pt x="5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5419423" y="-1052723"/>
                <a:ext cx="1159204" cy="6987464"/>
              </a:xfrm>
              <a:custGeom>
                <a:avLst/>
                <a:gdLst/>
                <a:ahLst/>
                <a:cxnLst/>
                <a:rect l="l" t="t" r="r" b="b"/>
                <a:pathLst>
                  <a:path w="6831" h="41176" extrusionOk="0">
                    <a:moveTo>
                      <a:pt x="5868" y="1"/>
                    </a:moveTo>
                    <a:lnTo>
                      <a:pt x="1" y="41038"/>
                    </a:lnTo>
                    <a:lnTo>
                      <a:pt x="964" y="41175"/>
                    </a:lnTo>
                    <a:lnTo>
                      <a:pt x="6831" y="138"/>
                    </a:lnTo>
                    <a:lnTo>
                      <a:pt x="5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4566014" y="1300132"/>
                <a:ext cx="2594844" cy="2414286"/>
              </a:xfrm>
              <a:custGeom>
                <a:avLst/>
                <a:gdLst/>
                <a:ahLst/>
                <a:cxnLst/>
                <a:rect l="l" t="t" r="r" b="b"/>
                <a:pathLst>
                  <a:path w="15291" h="14227" extrusionOk="0">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2712578" y="959719"/>
                <a:ext cx="2704639" cy="1620441"/>
              </a:xfrm>
              <a:custGeom>
                <a:avLst/>
                <a:gdLst/>
                <a:ahLst/>
                <a:cxnLst/>
                <a:rect l="l" t="t" r="r" b="b"/>
                <a:pathLst>
                  <a:path w="15938" h="9549" extrusionOk="0">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3953915" y="1124156"/>
                <a:ext cx="1065700" cy="810475"/>
              </a:xfrm>
              <a:custGeom>
                <a:avLst/>
                <a:gdLst/>
                <a:ahLst/>
                <a:cxnLst/>
                <a:rect l="l" t="t" r="r" b="b"/>
                <a:pathLst>
                  <a:path w="6280" h="4776" extrusionOk="0">
                    <a:moveTo>
                      <a:pt x="470" y="0"/>
                    </a:moveTo>
                    <a:lnTo>
                      <a:pt x="0" y="674"/>
                    </a:lnTo>
                    <a:lnTo>
                      <a:pt x="5805" y="4775"/>
                    </a:lnTo>
                    <a:lnTo>
                      <a:pt x="6279" y="4101"/>
                    </a:lnTo>
                    <a:lnTo>
                      <a:pt x="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4205237" y="1741516"/>
                <a:ext cx="585456" cy="470911"/>
              </a:xfrm>
              <a:custGeom>
                <a:avLst/>
                <a:gdLst/>
                <a:ahLst/>
                <a:cxnLst/>
                <a:rect l="l" t="t" r="r" b="b"/>
                <a:pathLst>
                  <a:path w="3450" h="2775" extrusionOk="0">
                    <a:moveTo>
                      <a:pt x="476" y="1"/>
                    </a:moveTo>
                    <a:lnTo>
                      <a:pt x="1" y="676"/>
                    </a:lnTo>
                    <a:lnTo>
                      <a:pt x="2975" y="2775"/>
                    </a:lnTo>
                    <a:lnTo>
                      <a:pt x="3450" y="2100"/>
                    </a:lnTo>
                    <a:lnTo>
                      <a:pt x="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3192991" y="710434"/>
                <a:ext cx="1597702" cy="1158525"/>
              </a:xfrm>
              <a:custGeom>
                <a:avLst/>
                <a:gdLst/>
                <a:ahLst/>
                <a:cxnLst/>
                <a:rect l="l" t="t" r="r" b="b"/>
                <a:pathLst>
                  <a:path w="9415" h="6827" extrusionOk="0">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3406131" y="1556206"/>
                <a:ext cx="294765" cy="532850"/>
              </a:xfrm>
              <a:custGeom>
                <a:avLst/>
                <a:gdLst/>
                <a:ahLst/>
                <a:cxnLst/>
                <a:rect l="l" t="t" r="r" b="b"/>
                <a:pathLst>
                  <a:path w="1737" h="3140" extrusionOk="0">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3264604" y="1762049"/>
                <a:ext cx="326328" cy="252510"/>
              </a:xfrm>
              <a:custGeom>
                <a:avLst/>
                <a:gdLst/>
                <a:ahLst/>
                <a:cxnLst/>
                <a:rect l="l" t="t" r="r" b="b"/>
                <a:pathLst>
                  <a:path w="1923" h="1488" extrusionOk="0">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1105203" y="2325275"/>
                <a:ext cx="1989364" cy="3559066"/>
              </a:xfrm>
              <a:custGeom>
                <a:avLst/>
                <a:gdLst/>
                <a:ahLst/>
                <a:cxnLst/>
                <a:rect l="l" t="t" r="r" b="b"/>
                <a:pathLst>
                  <a:path w="11723" h="20973" extrusionOk="0">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3791854" y="2301178"/>
                <a:ext cx="863421" cy="1789800"/>
              </a:xfrm>
              <a:custGeom>
                <a:avLst/>
                <a:gdLst/>
                <a:ahLst/>
                <a:cxnLst/>
                <a:rect l="l" t="t" r="r" b="b"/>
                <a:pathLst>
                  <a:path w="5088" h="10547" extrusionOk="0">
                    <a:moveTo>
                      <a:pt x="759" y="1"/>
                    </a:moveTo>
                    <a:lnTo>
                      <a:pt x="1" y="320"/>
                    </a:lnTo>
                    <a:lnTo>
                      <a:pt x="4332" y="10546"/>
                    </a:lnTo>
                    <a:lnTo>
                      <a:pt x="5087" y="10227"/>
                    </a:lnTo>
                    <a:lnTo>
                      <a:pt x="7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2530323" y="2812646"/>
                <a:ext cx="2338771" cy="1141216"/>
              </a:xfrm>
              <a:custGeom>
                <a:avLst/>
                <a:gdLst/>
                <a:ahLst/>
                <a:cxnLst/>
                <a:rect l="l" t="t" r="r" b="b"/>
                <a:pathLst>
                  <a:path w="13782" h="6725" extrusionOk="0">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3334689" y="2420984"/>
                <a:ext cx="1367083" cy="711881"/>
              </a:xfrm>
              <a:custGeom>
                <a:avLst/>
                <a:gdLst/>
                <a:ahLst/>
                <a:cxnLst/>
                <a:rect l="l" t="t" r="r" b="b"/>
                <a:pathLst>
                  <a:path w="8056" h="4195" extrusionOk="0">
                    <a:moveTo>
                      <a:pt x="7724" y="1"/>
                    </a:moveTo>
                    <a:lnTo>
                      <a:pt x="1" y="3445"/>
                    </a:lnTo>
                    <a:lnTo>
                      <a:pt x="333" y="4195"/>
                    </a:lnTo>
                    <a:lnTo>
                      <a:pt x="8056" y="755"/>
                    </a:lnTo>
                    <a:lnTo>
                      <a:pt x="77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4761166" y="-316067"/>
                <a:ext cx="318183" cy="1377774"/>
              </a:xfrm>
              <a:custGeom>
                <a:avLst/>
                <a:gdLst/>
                <a:ahLst/>
                <a:cxnLst/>
                <a:rect l="l" t="t" r="r" b="b"/>
                <a:pathLst>
                  <a:path w="1875" h="8119" extrusionOk="0">
                    <a:moveTo>
                      <a:pt x="1057" y="1"/>
                    </a:moveTo>
                    <a:lnTo>
                      <a:pt x="0" y="8012"/>
                    </a:lnTo>
                    <a:lnTo>
                      <a:pt x="817" y="8118"/>
                    </a:lnTo>
                    <a:lnTo>
                      <a:pt x="1874" y="107"/>
                    </a:lnTo>
                    <a:lnTo>
                      <a:pt x="10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5424683" y="-240721"/>
                <a:ext cx="254716" cy="1617217"/>
              </a:xfrm>
              <a:custGeom>
                <a:avLst/>
                <a:gdLst/>
                <a:ahLst/>
                <a:cxnLst/>
                <a:rect l="l" t="t" r="r" b="b"/>
                <a:pathLst>
                  <a:path w="1501" h="9530" extrusionOk="0">
                    <a:moveTo>
                      <a:pt x="529" y="1"/>
                    </a:moveTo>
                    <a:lnTo>
                      <a:pt x="1" y="9476"/>
                    </a:lnTo>
                    <a:lnTo>
                      <a:pt x="973" y="9529"/>
                    </a:lnTo>
                    <a:lnTo>
                      <a:pt x="1501" y="54"/>
                    </a:lnTo>
                    <a:lnTo>
                      <a:pt x="5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6396371" y="-1208675"/>
                <a:ext cx="576462" cy="2709390"/>
              </a:xfrm>
              <a:custGeom>
                <a:avLst/>
                <a:gdLst/>
                <a:ahLst/>
                <a:cxnLst/>
                <a:rect l="l" t="t" r="r" b="b"/>
                <a:pathLst>
                  <a:path w="3397" h="15966" extrusionOk="0">
                    <a:moveTo>
                      <a:pt x="2432" y="1"/>
                    </a:moveTo>
                    <a:lnTo>
                      <a:pt x="0" y="15815"/>
                    </a:lnTo>
                    <a:lnTo>
                      <a:pt x="959" y="15966"/>
                    </a:lnTo>
                    <a:lnTo>
                      <a:pt x="3396" y="152"/>
                    </a:lnTo>
                    <a:lnTo>
                      <a:pt x="24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7054628" y="-1006735"/>
                <a:ext cx="455977" cy="1628417"/>
              </a:xfrm>
              <a:custGeom>
                <a:avLst/>
                <a:gdLst/>
                <a:ahLst/>
                <a:cxnLst/>
                <a:rect l="l" t="t" r="r" b="b"/>
                <a:pathLst>
                  <a:path w="2687" h="9596" extrusionOk="0">
                    <a:moveTo>
                      <a:pt x="1732" y="0"/>
                    </a:moveTo>
                    <a:lnTo>
                      <a:pt x="1" y="9419"/>
                    </a:lnTo>
                    <a:lnTo>
                      <a:pt x="955" y="9596"/>
                    </a:lnTo>
                    <a:lnTo>
                      <a:pt x="2686" y="178"/>
                    </a:lnTo>
                    <a:lnTo>
                      <a:pt x="17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7682169" y="-1206979"/>
                <a:ext cx="350256" cy="1364877"/>
              </a:xfrm>
              <a:custGeom>
                <a:avLst/>
                <a:gdLst/>
                <a:ahLst/>
                <a:cxnLst/>
                <a:rect l="l" t="t" r="r" b="b"/>
                <a:pathLst>
                  <a:path w="2064" h="8043" extrusionOk="0">
                    <a:moveTo>
                      <a:pt x="1105" y="0"/>
                    </a:moveTo>
                    <a:lnTo>
                      <a:pt x="0" y="7905"/>
                    </a:lnTo>
                    <a:lnTo>
                      <a:pt x="959" y="8042"/>
                    </a:lnTo>
                    <a:lnTo>
                      <a:pt x="2063" y="133"/>
                    </a:lnTo>
                    <a:lnTo>
                      <a:pt x="1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7997467" y="-903559"/>
                <a:ext cx="1758066" cy="948439"/>
              </a:xfrm>
              <a:custGeom>
                <a:avLst/>
                <a:gdLst/>
                <a:ahLst/>
                <a:cxnLst/>
                <a:rect l="l" t="t" r="r" b="b"/>
                <a:pathLst>
                  <a:path w="10360" h="5589" extrusionOk="0">
                    <a:moveTo>
                      <a:pt x="9948" y="1"/>
                    </a:moveTo>
                    <a:lnTo>
                      <a:pt x="1" y="4710"/>
                    </a:lnTo>
                    <a:lnTo>
                      <a:pt x="414" y="5589"/>
                    </a:lnTo>
                    <a:lnTo>
                      <a:pt x="10360" y="879"/>
                    </a:lnTo>
                    <a:lnTo>
                      <a:pt x="9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8453953" y="-301812"/>
                <a:ext cx="833215" cy="1392029"/>
              </a:xfrm>
              <a:custGeom>
                <a:avLst/>
                <a:gdLst/>
                <a:ahLst/>
                <a:cxnLst/>
                <a:rect l="l" t="t" r="r" b="b"/>
                <a:pathLst>
                  <a:path w="4910" h="8203" extrusionOk="0">
                    <a:moveTo>
                      <a:pt x="862" y="1"/>
                    </a:moveTo>
                    <a:lnTo>
                      <a:pt x="0" y="449"/>
                    </a:lnTo>
                    <a:lnTo>
                      <a:pt x="4048" y="8203"/>
                    </a:lnTo>
                    <a:lnTo>
                      <a:pt x="4910" y="7754"/>
                    </a:lnTo>
                    <a:lnTo>
                      <a:pt x="8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8907555" y="18407"/>
                <a:ext cx="971688" cy="590717"/>
              </a:xfrm>
              <a:custGeom>
                <a:avLst/>
                <a:gdLst/>
                <a:ahLst/>
                <a:cxnLst/>
                <a:rect l="l" t="t" r="r" b="b"/>
                <a:pathLst>
                  <a:path w="5726" h="3481" extrusionOk="0">
                    <a:moveTo>
                      <a:pt x="5299" y="0"/>
                    </a:moveTo>
                    <a:lnTo>
                      <a:pt x="0" y="2606"/>
                    </a:lnTo>
                    <a:lnTo>
                      <a:pt x="430" y="3480"/>
                    </a:lnTo>
                    <a:lnTo>
                      <a:pt x="5726" y="875"/>
                    </a:lnTo>
                    <a:lnTo>
                      <a:pt x="5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8626536" y="531233"/>
                <a:ext cx="1169046" cy="647905"/>
              </a:xfrm>
              <a:custGeom>
                <a:avLst/>
                <a:gdLst/>
                <a:ahLst/>
                <a:cxnLst/>
                <a:rect l="l" t="t" r="r" b="b"/>
                <a:pathLst>
                  <a:path w="6889" h="3818" extrusionOk="0">
                    <a:moveTo>
                      <a:pt x="6489" y="0"/>
                    </a:moveTo>
                    <a:lnTo>
                      <a:pt x="1" y="2929"/>
                    </a:lnTo>
                    <a:lnTo>
                      <a:pt x="400" y="3818"/>
                    </a:lnTo>
                    <a:lnTo>
                      <a:pt x="6888" y="889"/>
                    </a:lnTo>
                    <a:lnTo>
                      <a:pt x="64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8757542" y="730967"/>
                <a:ext cx="1191616" cy="647057"/>
              </a:xfrm>
              <a:custGeom>
                <a:avLst/>
                <a:gdLst/>
                <a:ahLst/>
                <a:cxnLst/>
                <a:rect l="l" t="t" r="r" b="b"/>
                <a:pathLst>
                  <a:path w="7022" h="3813" extrusionOk="0">
                    <a:moveTo>
                      <a:pt x="6632" y="0"/>
                    </a:moveTo>
                    <a:lnTo>
                      <a:pt x="1" y="2924"/>
                    </a:lnTo>
                    <a:lnTo>
                      <a:pt x="391" y="3813"/>
                    </a:lnTo>
                    <a:lnTo>
                      <a:pt x="7022" y="888"/>
                    </a:lnTo>
                    <a:lnTo>
                      <a:pt x="6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4210498" y="195402"/>
                <a:ext cx="727833" cy="638063"/>
              </a:xfrm>
              <a:custGeom>
                <a:avLst/>
                <a:gdLst/>
                <a:ahLst/>
                <a:cxnLst/>
                <a:rect l="l" t="t" r="r" b="b"/>
                <a:pathLst>
                  <a:path w="4289" h="3760" extrusionOk="0">
                    <a:moveTo>
                      <a:pt x="2696" y="0"/>
                    </a:moveTo>
                    <a:lnTo>
                      <a:pt x="1" y="3440"/>
                    </a:lnTo>
                    <a:lnTo>
                      <a:pt x="414" y="3759"/>
                    </a:lnTo>
                    <a:lnTo>
                      <a:pt x="2948" y="524"/>
                    </a:lnTo>
                    <a:lnTo>
                      <a:pt x="4288" y="524"/>
                    </a:lnTo>
                    <a:lnTo>
                      <a:pt x="42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3932024" y="19086"/>
                <a:ext cx="627541" cy="495008"/>
              </a:xfrm>
              <a:custGeom>
                <a:avLst/>
                <a:gdLst/>
                <a:ahLst/>
                <a:cxnLst/>
                <a:rect l="l" t="t" r="r" b="b"/>
                <a:pathLst>
                  <a:path w="3698" h="2917" extrusionOk="0">
                    <a:moveTo>
                      <a:pt x="470" y="0"/>
                    </a:moveTo>
                    <a:lnTo>
                      <a:pt x="0" y="675"/>
                    </a:lnTo>
                    <a:lnTo>
                      <a:pt x="3227" y="2917"/>
                    </a:lnTo>
                    <a:lnTo>
                      <a:pt x="3698" y="2242"/>
                    </a:lnTo>
                    <a:lnTo>
                      <a:pt x="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3699199" y="-507316"/>
                <a:ext cx="711881" cy="890403"/>
              </a:xfrm>
              <a:custGeom>
                <a:avLst/>
                <a:gdLst/>
                <a:ahLst/>
                <a:cxnLst/>
                <a:rect l="l" t="t" r="r" b="b"/>
                <a:pathLst>
                  <a:path w="4195" h="5247" extrusionOk="0">
                    <a:moveTo>
                      <a:pt x="3534" y="1"/>
                    </a:moveTo>
                    <a:lnTo>
                      <a:pt x="0" y="4758"/>
                    </a:lnTo>
                    <a:lnTo>
                      <a:pt x="662" y="5247"/>
                    </a:lnTo>
                    <a:lnTo>
                      <a:pt x="4195" y="488"/>
                    </a:lnTo>
                    <a:lnTo>
                      <a:pt x="3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6242625" y="2612233"/>
                <a:ext cx="3378338" cy="2325195"/>
              </a:xfrm>
              <a:custGeom>
                <a:avLst/>
                <a:gdLst/>
                <a:ahLst/>
                <a:cxnLst/>
                <a:rect l="l" t="t" r="r" b="b"/>
                <a:pathLst>
                  <a:path w="19908" h="13702" extrusionOk="0">
                    <a:moveTo>
                      <a:pt x="458" y="1"/>
                    </a:moveTo>
                    <a:lnTo>
                      <a:pt x="1" y="685"/>
                    </a:lnTo>
                    <a:lnTo>
                      <a:pt x="19449" y="13702"/>
                    </a:lnTo>
                    <a:lnTo>
                      <a:pt x="19907" y="13019"/>
                    </a:lnTo>
                    <a:lnTo>
                      <a:pt x="4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a:off x="6630554" y="2612233"/>
                <a:ext cx="1032779" cy="1480102"/>
              </a:xfrm>
              <a:custGeom>
                <a:avLst/>
                <a:gdLst/>
                <a:ahLst/>
                <a:cxnLst/>
                <a:rect l="l" t="t" r="r" b="b"/>
                <a:pathLst>
                  <a:path w="6086" h="8722" extrusionOk="0">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4970573" y="121583"/>
                <a:ext cx="3400059" cy="2920155"/>
              </a:xfrm>
              <a:custGeom>
                <a:avLst/>
                <a:gdLst/>
                <a:ahLst/>
                <a:cxnLst/>
                <a:rect l="l" t="t" r="r" b="b"/>
                <a:pathLst>
                  <a:path w="20036" h="17208" extrusionOk="0">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4868075" y="610312"/>
                <a:ext cx="1097603" cy="313431"/>
              </a:xfrm>
              <a:custGeom>
                <a:avLst/>
                <a:gdLst/>
                <a:ahLst/>
                <a:cxnLst/>
                <a:rect l="l" t="t" r="r" b="b"/>
                <a:pathLst>
                  <a:path w="6468" h="1847" extrusionOk="0">
                    <a:moveTo>
                      <a:pt x="134" y="1"/>
                    </a:moveTo>
                    <a:lnTo>
                      <a:pt x="1" y="812"/>
                    </a:lnTo>
                    <a:lnTo>
                      <a:pt x="6339" y="1847"/>
                    </a:lnTo>
                    <a:lnTo>
                      <a:pt x="6468" y="1039"/>
                    </a:lnTo>
                    <a:lnTo>
                      <a:pt x="1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6244152" y="791040"/>
                <a:ext cx="326328" cy="194643"/>
              </a:xfrm>
              <a:custGeom>
                <a:avLst/>
                <a:gdLst/>
                <a:ahLst/>
                <a:cxnLst/>
                <a:rect l="l" t="t" r="r" b="b"/>
                <a:pathLst>
                  <a:path w="1923" h="1147" extrusionOk="0">
                    <a:moveTo>
                      <a:pt x="0" y="1"/>
                    </a:moveTo>
                    <a:lnTo>
                      <a:pt x="0" y="831"/>
                    </a:lnTo>
                    <a:lnTo>
                      <a:pt x="1923" y="1146"/>
                    </a:lnTo>
                    <a:lnTo>
                      <a:pt x="1923" y="31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6802966" y="1761200"/>
                <a:ext cx="460389" cy="314959"/>
              </a:xfrm>
              <a:custGeom>
                <a:avLst/>
                <a:gdLst/>
                <a:ahLst/>
                <a:cxnLst/>
                <a:rect l="l" t="t" r="r" b="b"/>
                <a:pathLst>
                  <a:path w="2713" h="1856" extrusionOk="0">
                    <a:moveTo>
                      <a:pt x="2362" y="1"/>
                    </a:moveTo>
                    <a:lnTo>
                      <a:pt x="1" y="1114"/>
                    </a:lnTo>
                    <a:lnTo>
                      <a:pt x="347" y="1855"/>
                    </a:lnTo>
                    <a:lnTo>
                      <a:pt x="2713" y="747"/>
                    </a:lnTo>
                    <a:lnTo>
                      <a:pt x="23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7004906" y="1684497"/>
                <a:ext cx="1740757" cy="860875"/>
              </a:xfrm>
              <a:custGeom>
                <a:avLst/>
                <a:gdLst/>
                <a:ahLst/>
                <a:cxnLst/>
                <a:rect l="l" t="t" r="r" b="b"/>
                <a:pathLst>
                  <a:path w="10258" h="5073" extrusionOk="0">
                    <a:moveTo>
                      <a:pt x="9930" y="0"/>
                    </a:moveTo>
                    <a:lnTo>
                      <a:pt x="1" y="4319"/>
                    </a:lnTo>
                    <a:lnTo>
                      <a:pt x="329" y="5073"/>
                    </a:lnTo>
                    <a:lnTo>
                      <a:pt x="10258" y="750"/>
                    </a:lnTo>
                    <a:lnTo>
                      <a:pt x="99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7624133" y="791040"/>
                <a:ext cx="616172" cy="376728"/>
              </a:xfrm>
              <a:custGeom>
                <a:avLst/>
                <a:gdLst/>
                <a:ahLst/>
                <a:cxnLst/>
                <a:rect l="l" t="t" r="r" b="b"/>
                <a:pathLst>
                  <a:path w="3631" h="2220" extrusionOk="0">
                    <a:moveTo>
                      <a:pt x="3298" y="1"/>
                    </a:moveTo>
                    <a:lnTo>
                      <a:pt x="0" y="1470"/>
                    </a:lnTo>
                    <a:lnTo>
                      <a:pt x="332" y="2220"/>
                    </a:lnTo>
                    <a:lnTo>
                      <a:pt x="3630" y="755"/>
                    </a:lnTo>
                    <a:lnTo>
                      <a:pt x="32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7431186" y="356614"/>
                <a:ext cx="595299" cy="385722"/>
              </a:xfrm>
              <a:custGeom>
                <a:avLst/>
                <a:gdLst/>
                <a:ahLst/>
                <a:cxnLst/>
                <a:rect l="l" t="t" r="r" b="b"/>
                <a:pathLst>
                  <a:path w="3508" h="2273" extrusionOk="0">
                    <a:moveTo>
                      <a:pt x="3147" y="0"/>
                    </a:moveTo>
                    <a:lnTo>
                      <a:pt x="0" y="1531"/>
                    </a:lnTo>
                    <a:lnTo>
                      <a:pt x="361" y="2272"/>
                    </a:lnTo>
                    <a:lnTo>
                      <a:pt x="3507" y="736"/>
                    </a:lnTo>
                    <a:lnTo>
                      <a:pt x="31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5"/>
              <p:cNvSpPr/>
              <p:nvPr/>
            </p:nvSpPr>
            <p:spPr>
              <a:xfrm>
                <a:off x="3611126" y="-920869"/>
                <a:ext cx="5804842" cy="4021322"/>
              </a:xfrm>
              <a:custGeom>
                <a:avLst/>
                <a:gdLst/>
                <a:ahLst/>
                <a:cxnLst/>
                <a:rect l="l" t="t" r="r" b="b"/>
                <a:pathLst>
                  <a:path w="34207" h="23697" extrusionOk="0">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a:off x="3794739" y="-1130954"/>
                <a:ext cx="5805691" cy="4021322"/>
              </a:xfrm>
              <a:custGeom>
                <a:avLst/>
                <a:gdLst/>
                <a:ahLst/>
                <a:cxnLst/>
                <a:rect l="l" t="t" r="r" b="b"/>
                <a:pathLst>
                  <a:path w="34212" h="23697" extrusionOk="0">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8068401" y="2854052"/>
                <a:ext cx="1255083" cy="1497580"/>
              </a:xfrm>
              <a:custGeom>
                <a:avLst/>
                <a:gdLst/>
                <a:ahLst/>
                <a:cxnLst/>
                <a:rect l="l" t="t" r="r" b="b"/>
                <a:pathLst>
                  <a:path w="7396" h="8825" extrusionOk="0">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2386419" y="-820747"/>
                <a:ext cx="457335" cy="1303277"/>
              </a:xfrm>
              <a:custGeom>
                <a:avLst/>
                <a:gdLst/>
                <a:ahLst/>
                <a:cxnLst/>
                <a:rect l="l" t="t" r="r" b="b"/>
                <a:pathLst>
                  <a:path w="2695" h="7680" extrusionOk="0">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392813" y="-991802"/>
                <a:ext cx="2078116" cy="2316371"/>
              </a:xfrm>
              <a:custGeom>
                <a:avLst/>
                <a:gdLst/>
                <a:ahLst/>
                <a:cxnLst/>
                <a:rect l="l" t="t" r="r" b="b"/>
                <a:pathLst>
                  <a:path w="12246" h="13650" extrusionOk="0">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476983" y="-221206"/>
                <a:ext cx="1200101" cy="970330"/>
              </a:xfrm>
              <a:custGeom>
                <a:avLst/>
                <a:gdLst/>
                <a:ahLst/>
                <a:cxnLst/>
                <a:rect l="l" t="t" r="r" b="b"/>
                <a:pathLst>
                  <a:path w="7072" h="5718" extrusionOk="0">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648960" y="-862153"/>
                <a:ext cx="1255083" cy="1486211"/>
              </a:xfrm>
              <a:custGeom>
                <a:avLst/>
                <a:gdLst/>
                <a:ahLst/>
                <a:cxnLst/>
                <a:rect l="l" t="t" r="r" b="b"/>
                <a:pathLst>
                  <a:path w="7396" h="8758" extrusionOk="0">
                    <a:moveTo>
                      <a:pt x="6761" y="1"/>
                    </a:moveTo>
                    <a:lnTo>
                      <a:pt x="1" y="8234"/>
                    </a:lnTo>
                    <a:lnTo>
                      <a:pt x="636" y="8758"/>
                    </a:lnTo>
                    <a:lnTo>
                      <a:pt x="7395" y="525"/>
                    </a:lnTo>
                    <a:lnTo>
                      <a:pt x="67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483166" y="335402"/>
                <a:ext cx="1011736" cy="578668"/>
              </a:xfrm>
              <a:custGeom>
                <a:avLst/>
                <a:gdLst/>
                <a:ahLst/>
                <a:cxnLst/>
                <a:rect l="l" t="t" r="r" b="b"/>
                <a:pathLst>
                  <a:path w="5962" h="3410" extrusionOk="0">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1629399" y="1168447"/>
                <a:ext cx="1897557" cy="2285316"/>
              </a:xfrm>
              <a:custGeom>
                <a:avLst/>
                <a:gdLst/>
                <a:ahLst/>
                <a:cxnLst/>
                <a:rect l="l" t="t" r="r" b="b"/>
                <a:pathLst>
                  <a:path w="11182" h="13467" extrusionOk="0">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143358" y="1682121"/>
                <a:ext cx="1892976" cy="1294113"/>
              </a:xfrm>
              <a:custGeom>
                <a:avLst/>
                <a:gdLst/>
                <a:ahLst/>
                <a:cxnLst/>
                <a:rect l="l" t="t" r="r" b="b"/>
                <a:pathLst>
                  <a:path w="11155" h="7626" extrusionOk="0">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487747" y="1088010"/>
                <a:ext cx="1194670" cy="1089119"/>
              </a:xfrm>
              <a:custGeom>
                <a:avLst/>
                <a:gdLst/>
                <a:ahLst/>
                <a:cxnLst/>
                <a:rect l="l" t="t" r="r" b="b"/>
                <a:pathLst>
                  <a:path w="7040" h="6418" extrusionOk="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600692" y="3407266"/>
                <a:ext cx="1593799" cy="932148"/>
              </a:xfrm>
              <a:custGeom>
                <a:avLst/>
                <a:gdLst/>
                <a:ahLst/>
                <a:cxnLst/>
                <a:rect l="l" t="t" r="r" b="b"/>
                <a:pathLst>
                  <a:path w="9392" h="5493" extrusionOk="0">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832669" y="3696091"/>
                <a:ext cx="462426" cy="556099"/>
              </a:xfrm>
              <a:custGeom>
                <a:avLst/>
                <a:gdLst/>
                <a:ahLst/>
                <a:cxnLst/>
                <a:rect l="l" t="t" r="r" b="b"/>
                <a:pathLst>
                  <a:path w="2725" h="3277" extrusionOk="0">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625468" y="2730513"/>
                <a:ext cx="692366" cy="986791"/>
              </a:xfrm>
              <a:custGeom>
                <a:avLst/>
                <a:gdLst/>
                <a:ahLst/>
                <a:cxnLst/>
                <a:rect l="l" t="t" r="r" b="b"/>
                <a:pathLst>
                  <a:path w="4080" h="5815" extrusionOk="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224886" y="3001519"/>
                <a:ext cx="975591" cy="566620"/>
              </a:xfrm>
              <a:custGeom>
                <a:avLst/>
                <a:gdLst/>
                <a:ahLst/>
                <a:cxnLst/>
                <a:rect l="l" t="t" r="r" b="b"/>
                <a:pathLst>
                  <a:path w="5749" h="3339" extrusionOk="0">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542560" y="3788067"/>
                <a:ext cx="8079298" cy="920609"/>
              </a:xfrm>
              <a:custGeom>
                <a:avLst/>
                <a:gdLst/>
                <a:ahLst/>
                <a:cxnLst/>
                <a:rect l="l" t="t" r="r" b="b"/>
                <a:pathLst>
                  <a:path w="47610" h="5425" extrusionOk="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8191771" y="4755004"/>
                <a:ext cx="1304804" cy="876997"/>
              </a:xfrm>
              <a:custGeom>
                <a:avLst/>
                <a:gdLst/>
                <a:ahLst/>
                <a:cxnLst/>
                <a:rect l="l" t="t" r="r" b="b"/>
                <a:pathLst>
                  <a:path w="7689" h="5168" extrusionOk="0">
                    <a:moveTo>
                      <a:pt x="432" y="1"/>
                    </a:moveTo>
                    <a:lnTo>
                      <a:pt x="1" y="698"/>
                    </a:lnTo>
                    <a:lnTo>
                      <a:pt x="7254" y="5167"/>
                    </a:lnTo>
                    <a:lnTo>
                      <a:pt x="7688" y="4466"/>
                    </a:lnTo>
                    <a:lnTo>
                      <a:pt x="4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542560" y="4027511"/>
                <a:ext cx="10039134" cy="1844612"/>
              </a:xfrm>
              <a:custGeom>
                <a:avLst/>
                <a:gdLst/>
                <a:ahLst/>
                <a:cxnLst/>
                <a:rect l="l" t="t" r="r" b="b"/>
                <a:pathLst>
                  <a:path w="59159" h="10870" extrusionOk="0">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7813176" y="4197717"/>
                <a:ext cx="348898" cy="265237"/>
              </a:xfrm>
              <a:custGeom>
                <a:avLst/>
                <a:gdLst/>
                <a:ahLst/>
                <a:cxnLst/>
                <a:rect l="l" t="t" r="r" b="b"/>
                <a:pathLst>
                  <a:path w="2056" h="1563" extrusionOk="0">
                    <a:moveTo>
                      <a:pt x="1811" y="1"/>
                    </a:moveTo>
                    <a:lnTo>
                      <a:pt x="0" y="1185"/>
                    </a:lnTo>
                    <a:lnTo>
                      <a:pt x="248" y="1562"/>
                    </a:lnTo>
                    <a:lnTo>
                      <a:pt x="2055" y="378"/>
                    </a:lnTo>
                    <a:lnTo>
                      <a:pt x="1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8136110" y="4240651"/>
                <a:ext cx="91976" cy="366207"/>
              </a:xfrm>
              <a:custGeom>
                <a:avLst/>
                <a:gdLst/>
                <a:ahLst/>
                <a:cxnLst/>
                <a:rect l="l" t="t" r="r" b="b"/>
                <a:pathLst>
                  <a:path w="542" h="2158" extrusionOk="0">
                    <a:moveTo>
                      <a:pt x="95" y="0"/>
                    </a:moveTo>
                    <a:lnTo>
                      <a:pt x="1" y="2135"/>
                    </a:lnTo>
                    <a:lnTo>
                      <a:pt x="445" y="2157"/>
                    </a:lnTo>
                    <a:lnTo>
                      <a:pt x="542" y="23"/>
                    </a:lnTo>
                    <a:lnTo>
                      <a:pt x="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7425926" y="4350106"/>
                <a:ext cx="909239" cy="642475"/>
              </a:xfrm>
              <a:custGeom>
                <a:avLst/>
                <a:gdLst/>
                <a:ahLst/>
                <a:cxnLst/>
                <a:rect l="l" t="t" r="r" b="b"/>
                <a:pathLst>
                  <a:path w="5358" h="3786" extrusionOk="0">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1690490" y="3794855"/>
                <a:ext cx="958282" cy="862403"/>
              </a:xfrm>
              <a:custGeom>
                <a:avLst/>
                <a:gdLst/>
                <a:ahLst/>
                <a:cxnLst/>
                <a:rect l="l" t="t" r="r" b="b"/>
                <a:pathLst>
                  <a:path w="5647" h="5082" extrusionOk="0">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2316334" y="3771437"/>
                <a:ext cx="445286" cy="681675"/>
              </a:xfrm>
              <a:custGeom>
                <a:avLst/>
                <a:gdLst/>
                <a:ahLst/>
                <a:cxnLst/>
                <a:rect l="l" t="t" r="r" b="b"/>
                <a:pathLst>
                  <a:path w="2624" h="4017" extrusionOk="0">
                    <a:moveTo>
                      <a:pt x="1895" y="0"/>
                    </a:moveTo>
                    <a:lnTo>
                      <a:pt x="0" y="3640"/>
                    </a:lnTo>
                    <a:lnTo>
                      <a:pt x="729" y="4017"/>
                    </a:lnTo>
                    <a:lnTo>
                      <a:pt x="2624" y="382"/>
                    </a:lnTo>
                    <a:lnTo>
                      <a:pt x="18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2770614" y="3759389"/>
                <a:ext cx="664366" cy="354159"/>
              </a:xfrm>
              <a:custGeom>
                <a:avLst/>
                <a:gdLst/>
                <a:ahLst/>
                <a:cxnLst/>
                <a:rect l="l" t="t" r="r" b="b"/>
                <a:pathLst>
                  <a:path w="3915" h="2087" extrusionOk="0">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4770839" y="1552473"/>
                <a:ext cx="602935" cy="658596"/>
              </a:xfrm>
              <a:custGeom>
                <a:avLst/>
                <a:gdLst/>
                <a:ahLst/>
                <a:cxnLst/>
                <a:rect l="l" t="t" r="r" b="b"/>
                <a:pathLst>
                  <a:path w="3553" h="3881" extrusionOk="0">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5137894" y="3141011"/>
                <a:ext cx="523347" cy="1002743"/>
              </a:xfrm>
              <a:custGeom>
                <a:avLst/>
                <a:gdLst/>
                <a:ahLst/>
                <a:cxnLst/>
                <a:rect l="l" t="t" r="r" b="b"/>
                <a:pathLst>
                  <a:path w="3084" h="5909" extrusionOk="0">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5696539" y="3569667"/>
                <a:ext cx="617869" cy="728342"/>
              </a:xfrm>
              <a:custGeom>
                <a:avLst/>
                <a:gdLst/>
                <a:ahLst/>
                <a:cxnLst/>
                <a:rect l="l" t="t" r="r" b="b"/>
                <a:pathLst>
                  <a:path w="3641" h="4292" extrusionOk="0">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1765666" y="4696967"/>
                <a:ext cx="506377" cy="1230986"/>
              </a:xfrm>
              <a:custGeom>
                <a:avLst/>
                <a:gdLst/>
                <a:ahLst/>
                <a:cxnLst/>
                <a:rect l="l" t="t" r="r" b="b"/>
                <a:pathLst>
                  <a:path w="2984" h="7254" extrusionOk="0">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1243167" y="5082350"/>
                <a:ext cx="702039" cy="240122"/>
              </a:xfrm>
              <a:custGeom>
                <a:avLst/>
                <a:gdLst/>
                <a:ahLst/>
                <a:cxnLst/>
                <a:rect l="l" t="t" r="r" b="b"/>
                <a:pathLst>
                  <a:path w="4137" h="1415" extrusionOk="0">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1188185" y="5299733"/>
                <a:ext cx="463953" cy="752439"/>
              </a:xfrm>
              <a:custGeom>
                <a:avLst/>
                <a:gdLst/>
                <a:ahLst/>
                <a:cxnLst/>
                <a:rect l="l" t="t" r="r" b="b"/>
                <a:pathLst>
                  <a:path w="2734" h="4434" extrusionOk="0">
                    <a:moveTo>
                      <a:pt x="736" y="0"/>
                    </a:moveTo>
                    <a:lnTo>
                      <a:pt x="0" y="359"/>
                    </a:lnTo>
                    <a:lnTo>
                      <a:pt x="1998" y="4434"/>
                    </a:lnTo>
                    <a:lnTo>
                      <a:pt x="2734" y="4069"/>
                    </a:lnTo>
                    <a:lnTo>
                      <a:pt x="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1795193" y="4448530"/>
                <a:ext cx="1078767" cy="593772"/>
              </a:xfrm>
              <a:custGeom>
                <a:avLst/>
                <a:gdLst/>
                <a:ahLst/>
                <a:cxnLst/>
                <a:rect l="l" t="t" r="r" b="b"/>
                <a:pathLst>
                  <a:path w="6357" h="3499" extrusionOk="0">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2088261" y="3621424"/>
                <a:ext cx="244195" cy="319710"/>
              </a:xfrm>
              <a:custGeom>
                <a:avLst/>
                <a:gdLst/>
                <a:ahLst/>
                <a:cxnLst/>
                <a:rect l="l" t="t" r="r" b="b"/>
                <a:pathLst>
                  <a:path w="1439" h="1884" extrusionOk="0">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2275607" y="1887795"/>
                <a:ext cx="527420" cy="104873"/>
              </a:xfrm>
              <a:custGeom>
                <a:avLst/>
                <a:gdLst/>
                <a:ahLst/>
                <a:cxnLst/>
                <a:rect l="l" t="t" r="r" b="b"/>
                <a:pathLst>
                  <a:path w="3108" h="618" extrusionOk="0">
                    <a:moveTo>
                      <a:pt x="1" y="1"/>
                    </a:moveTo>
                    <a:lnTo>
                      <a:pt x="1" y="617"/>
                    </a:lnTo>
                    <a:lnTo>
                      <a:pt x="3108" y="617"/>
                    </a:lnTo>
                    <a:lnTo>
                      <a:pt x="31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5564005" y="4525912"/>
                <a:ext cx="1002743" cy="540487"/>
              </a:xfrm>
              <a:custGeom>
                <a:avLst/>
                <a:gdLst/>
                <a:ahLst/>
                <a:cxnLst/>
                <a:rect l="l" t="t" r="r" b="b"/>
                <a:pathLst>
                  <a:path w="5909" h="3185" extrusionOk="0">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4662402" y="4273911"/>
                <a:ext cx="755833" cy="693045"/>
              </a:xfrm>
              <a:custGeom>
                <a:avLst/>
                <a:gdLst/>
                <a:ahLst/>
                <a:cxnLst/>
                <a:rect l="l" t="t" r="r" b="b"/>
                <a:pathLst>
                  <a:path w="4454" h="4084" extrusionOk="0">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a:off x="4593844" y="4495706"/>
                <a:ext cx="528268" cy="1285289"/>
              </a:xfrm>
              <a:custGeom>
                <a:avLst/>
                <a:gdLst/>
                <a:ahLst/>
                <a:cxnLst/>
                <a:rect l="l" t="t" r="r" b="b"/>
                <a:pathLst>
                  <a:path w="3113" h="7574" extrusionOk="0">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p:nvPr/>
            </p:nvSpPr>
            <p:spPr>
              <a:xfrm>
                <a:off x="5881848" y="5075053"/>
                <a:ext cx="762451" cy="725457"/>
              </a:xfrm>
              <a:custGeom>
                <a:avLst/>
                <a:gdLst/>
                <a:ahLst/>
                <a:cxnLst/>
                <a:rect l="l" t="t" r="r" b="b"/>
                <a:pathLst>
                  <a:path w="4493" h="4275" extrusionOk="0">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5"/>
              <p:cNvSpPr/>
              <p:nvPr/>
            </p:nvSpPr>
            <p:spPr>
              <a:xfrm>
                <a:off x="6192225" y="5185866"/>
                <a:ext cx="186158" cy="619226"/>
              </a:xfrm>
              <a:custGeom>
                <a:avLst/>
                <a:gdLst/>
                <a:ahLst/>
                <a:cxnLst/>
                <a:rect l="l" t="t" r="r" b="b"/>
                <a:pathLst>
                  <a:path w="1097" h="3649" extrusionOk="0">
                    <a:moveTo>
                      <a:pt x="507" y="0"/>
                    </a:moveTo>
                    <a:lnTo>
                      <a:pt x="1" y="3564"/>
                    </a:lnTo>
                    <a:lnTo>
                      <a:pt x="591" y="3649"/>
                    </a:lnTo>
                    <a:lnTo>
                      <a:pt x="1097" y="86"/>
                    </a:lnTo>
                    <a:lnTo>
                      <a:pt x="5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15"/>
            <p:cNvSpPr/>
            <p:nvPr/>
          </p:nvSpPr>
          <p:spPr>
            <a:xfrm>
              <a:off x="-531102" y="-214000"/>
              <a:ext cx="5020575" cy="2140750"/>
            </a:xfrm>
            <a:custGeom>
              <a:avLst/>
              <a:gdLst/>
              <a:ahLst/>
              <a:cxnLst/>
              <a:rect l="l" t="t" r="r" b="b"/>
              <a:pathLst>
                <a:path w="200823" h="85630" extrusionOk="0">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422" name="Google Shape;422;p15"/>
          <p:cNvSpPr/>
          <p:nvPr/>
        </p:nvSpPr>
        <p:spPr>
          <a:xfrm rot="10800000" flipH="1">
            <a:off x="-17150" y="4050"/>
            <a:ext cx="9186900" cy="5166000"/>
          </a:xfrm>
          <a:prstGeom prst="rect">
            <a:avLst/>
          </a:prstGeom>
          <a:solidFill>
            <a:srgbClr val="00ABBF">
              <a:alpha val="54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txBox="1">
            <a:spLocks noGrp="1"/>
          </p:cNvSpPr>
          <p:nvPr>
            <p:ph type="subTitle" idx="1"/>
          </p:nvPr>
        </p:nvSpPr>
        <p:spPr>
          <a:xfrm>
            <a:off x="3666095" y="3269800"/>
            <a:ext cx="1828800" cy="9144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None/>
              <a:defRPr>
                <a:solidFill>
                  <a:srgbClr val="FFFFFF"/>
                </a:solidFill>
              </a:defRPr>
            </a:lvl1pPr>
            <a:lvl2pPr lvl="1" algn="ctr">
              <a:lnSpc>
                <a:spcPct val="100000"/>
              </a:lnSpc>
              <a:spcBef>
                <a:spcPts val="0"/>
              </a:spcBef>
              <a:spcAft>
                <a:spcPts val="0"/>
              </a:spcAft>
              <a:buNone/>
              <a:defRPr>
                <a:solidFill>
                  <a:srgbClr val="FFFFFF"/>
                </a:solidFill>
              </a:defRPr>
            </a:lvl2pPr>
            <a:lvl3pPr lvl="2" algn="ctr">
              <a:lnSpc>
                <a:spcPct val="100000"/>
              </a:lnSpc>
              <a:spcBef>
                <a:spcPts val="0"/>
              </a:spcBef>
              <a:spcAft>
                <a:spcPts val="0"/>
              </a:spcAft>
              <a:buNone/>
              <a:defRPr>
                <a:solidFill>
                  <a:srgbClr val="FFFFFF"/>
                </a:solidFill>
              </a:defRPr>
            </a:lvl3pPr>
            <a:lvl4pPr lvl="3" algn="ctr">
              <a:lnSpc>
                <a:spcPct val="100000"/>
              </a:lnSpc>
              <a:spcBef>
                <a:spcPts val="0"/>
              </a:spcBef>
              <a:spcAft>
                <a:spcPts val="0"/>
              </a:spcAft>
              <a:buNone/>
              <a:defRPr>
                <a:solidFill>
                  <a:srgbClr val="FFFFFF"/>
                </a:solidFill>
              </a:defRPr>
            </a:lvl4pPr>
            <a:lvl5pPr lvl="4" algn="ctr">
              <a:lnSpc>
                <a:spcPct val="100000"/>
              </a:lnSpc>
              <a:spcBef>
                <a:spcPts val="0"/>
              </a:spcBef>
              <a:spcAft>
                <a:spcPts val="0"/>
              </a:spcAft>
              <a:buNone/>
              <a:defRPr>
                <a:solidFill>
                  <a:srgbClr val="FFFFFF"/>
                </a:solidFill>
              </a:defRPr>
            </a:lvl5pPr>
            <a:lvl6pPr lvl="5" algn="ctr">
              <a:lnSpc>
                <a:spcPct val="100000"/>
              </a:lnSpc>
              <a:spcBef>
                <a:spcPts val="0"/>
              </a:spcBef>
              <a:spcAft>
                <a:spcPts val="0"/>
              </a:spcAft>
              <a:buNone/>
              <a:defRPr>
                <a:solidFill>
                  <a:srgbClr val="FFFFFF"/>
                </a:solidFill>
              </a:defRPr>
            </a:lvl6pPr>
            <a:lvl7pPr lvl="6" algn="ctr">
              <a:lnSpc>
                <a:spcPct val="100000"/>
              </a:lnSpc>
              <a:spcBef>
                <a:spcPts val="0"/>
              </a:spcBef>
              <a:spcAft>
                <a:spcPts val="0"/>
              </a:spcAft>
              <a:buNone/>
              <a:defRPr>
                <a:solidFill>
                  <a:srgbClr val="FFFFFF"/>
                </a:solidFill>
              </a:defRPr>
            </a:lvl7pPr>
            <a:lvl8pPr lvl="7" algn="ctr">
              <a:lnSpc>
                <a:spcPct val="100000"/>
              </a:lnSpc>
              <a:spcBef>
                <a:spcPts val="0"/>
              </a:spcBef>
              <a:spcAft>
                <a:spcPts val="0"/>
              </a:spcAft>
              <a:buNone/>
              <a:defRPr>
                <a:solidFill>
                  <a:srgbClr val="FFFFFF"/>
                </a:solidFill>
              </a:defRPr>
            </a:lvl8pPr>
            <a:lvl9pPr lvl="8" algn="ctr">
              <a:lnSpc>
                <a:spcPct val="100000"/>
              </a:lnSpc>
              <a:spcBef>
                <a:spcPts val="0"/>
              </a:spcBef>
              <a:spcAft>
                <a:spcPts val="0"/>
              </a:spcAft>
              <a:buNone/>
              <a:defRPr>
                <a:solidFill>
                  <a:srgbClr val="FFFFFF"/>
                </a:solidFill>
              </a:defRPr>
            </a:lvl9pPr>
          </a:lstStyle>
          <a:p>
            <a:endParaRPr/>
          </a:p>
        </p:txBody>
      </p:sp>
      <p:sp>
        <p:nvSpPr>
          <p:cNvPr id="424" name="Google Shape;424;p15"/>
          <p:cNvSpPr txBox="1">
            <a:spLocks noGrp="1"/>
          </p:cNvSpPr>
          <p:nvPr>
            <p:ph type="subTitle" idx="2"/>
          </p:nvPr>
        </p:nvSpPr>
        <p:spPr>
          <a:xfrm>
            <a:off x="966975" y="2142778"/>
            <a:ext cx="1828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25" name="Google Shape;425;p15"/>
          <p:cNvSpPr txBox="1">
            <a:spLocks noGrp="1"/>
          </p:cNvSpPr>
          <p:nvPr>
            <p:ph type="subTitle" idx="3"/>
          </p:nvPr>
        </p:nvSpPr>
        <p:spPr>
          <a:xfrm>
            <a:off x="6372151" y="1334404"/>
            <a:ext cx="1828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26" name="Google Shape;426;p15"/>
          <p:cNvSpPr txBox="1">
            <a:spLocks noGrp="1"/>
          </p:cNvSpPr>
          <p:nvPr>
            <p:ph type="title" hasCustomPrompt="1"/>
          </p:nvPr>
        </p:nvSpPr>
        <p:spPr>
          <a:xfrm>
            <a:off x="943571" y="1637913"/>
            <a:ext cx="7314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7" name="Google Shape;427;p15"/>
          <p:cNvSpPr txBox="1">
            <a:spLocks noGrp="1"/>
          </p:cNvSpPr>
          <p:nvPr>
            <p:ph type="title" idx="4" hasCustomPrompt="1"/>
          </p:nvPr>
        </p:nvSpPr>
        <p:spPr>
          <a:xfrm>
            <a:off x="3849225" y="2765793"/>
            <a:ext cx="7314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8" name="Google Shape;428;p15"/>
          <p:cNvSpPr txBox="1">
            <a:spLocks noGrp="1"/>
          </p:cNvSpPr>
          <p:nvPr>
            <p:ph type="title" idx="5" hasCustomPrompt="1"/>
          </p:nvPr>
        </p:nvSpPr>
        <p:spPr>
          <a:xfrm>
            <a:off x="6553104" y="833644"/>
            <a:ext cx="731400" cy="45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9" name="Google Shape;429;p15"/>
          <p:cNvSpPr txBox="1">
            <a:spLocks noGrp="1"/>
          </p:cNvSpPr>
          <p:nvPr>
            <p:ph type="title" idx="6"/>
          </p:nvPr>
        </p:nvSpPr>
        <p:spPr>
          <a:xfrm>
            <a:off x="713232" y="393192"/>
            <a:ext cx="77175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3 columns 3">
  <p:cSld name="TITLE_AND_TWO_COLUMNS_1_2_1">
    <p:spTree>
      <p:nvGrpSpPr>
        <p:cNvPr id="1" name="Shape 430"/>
        <p:cNvGrpSpPr/>
        <p:nvPr/>
      </p:nvGrpSpPr>
      <p:grpSpPr>
        <a:xfrm>
          <a:off x="0" y="0"/>
          <a:ext cx="0" cy="0"/>
          <a:chOff x="0" y="0"/>
          <a:chExt cx="0" cy="0"/>
        </a:xfrm>
      </p:grpSpPr>
      <p:sp>
        <p:nvSpPr>
          <p:cNvPr id="431" name="Google Shape;431;p16"/>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32" name="Google Shape;432;p16"/>
          <p:cNvSpPr txBox="1">
            <a:spLocks noGrp="1"/>
          </p:cNvSpPr>
          <p:nvPr>
            <p:ph type="subTitle" idx="1"/>
          </p:nvPr>
        </p:nvSpPr>
        <p:spPr>
          <a:xfrm>
            <a:off x="3561117" y="1518538"/>
            <a:ext cx="2088300" cy="457200"/>
          </a:xfrm>
          <a:prstGeom prst="rect">
            <a:avLst/>
          </a:prstGeom>
          <a:solidFill>
            <a:schemeClr val="accent1"/>
          </a:solidFill>
        </p:spPr>
        <p:txBody>
          <a:bodyPr spcFirstLastPara="1" wrap="square" lIns="91425" tIns="91425" rIns="91425" bIns="91425" anchor="ctr" anchorCtr="0">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33" name="Google Shape;433;p16"/>
          <p:cNvSpPr txBox="1">
            <a:spLocks noGrp="1"/>
          </p:cNvSpPr>
          <p:nvPr>
            <p:ph type="subTitle" idx="2"/>
          </p:nvPr>
        </p:nvSpPr>
        <p:spPr>
          <a:xfrm>
            <a:off x="832790" y="2197473"/>
            <a:ext cx="2084700" cy="61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34" name="Google Shape;434;p16"/>
          <p:cNvSpPr txBox="1">
            <a:spLocks noGrp="1"/>
          </p:cNvSpPr>
          <p:nvPr>
            <p:ph type="subTitle" idx="3"/>
          </p:nvPr>
        </p:nvSpPr>
        <p:spPr>
          <a:xfrm>
            <a:off x="829987" y="15185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35" name="Google Shape;435;p16"/>
          <p:cNvSpPr txBox="1">
            <a:spLocks noGrp="1"/>
          </p:cNvSpPr>
          <p:nvPr>
            <p:ph type="subTitle" idx="4"/>
          </p:nvPr>
        </p:nvSpPr>
        <p:spPr>
          <a:xfrm>
            <a:off x="3529960" y="2197473"/>
            <a:ext cx="2084700" cy="61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36" name="Google Shape;436;p16"/>
          <p:cNvSpPr txBox="1">
            <a:spLocks noGrp="1"/>
          </p:cNvSpPr>
          <p:nvPr>
            <p:ph type="subTitle" idx="5"/>
          </p:nvPr>
        </p:nvSpPr>
        <p:spPr>
          <a:xfrm>
            <a:off x="6308485" y="15185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37" name="Google Shape;437;p16"/>
          <p:cNvSpPr txBox="1">
            <a:spLocks noGrp="1"/>
          </p:cNvSpPr>
          <p:nvPr>
            <p:ph type="subTitle" idx="6"/>
          </p:nvPr>
        </p:nvSpPr>
        <p:spPr>
          <a:xfrm>
            <a:off x="6310787" y="2197473"/>
            <a:ext cx="2084700" cy="61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38" name="Google Shape;438;p16"/>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4 Columns">
  <p:cSld name="TITLE_AND_TWO_COLUMNS_1_1">
    <p:spTree>
      <p:nvGrpSpPr>
        <p:cNvPr id="1" name="Shape 439"/>
        <p:cNvGrpSpPr/>
        <p:nvPr/>
      </p:nvGrpSpPr>
      <p:grpSpPr>
        <a:xfrm>
          <a:off x="0" y="0"/>
          <a:ext cx="0" cy="0"/>
          <a:chOff x="0" y="0"/>
          <a:chExt cx="0" cy="0"/>
        </a:xfrm>
      </p:grpSpPr>
      <p:sp>
        <p:nvSpPr>
          <p:cNvPr id="440" name="Google Shape;440;p17"/>
          <p:cNvSpPr/>
          <p:nvPr/>
        </p:nvSpPr>
        <p:spPr>
          <a:xfrm>
            <a:off x="-447675" y="2941300"/>
            <a:ext cx="9810600" cy="2578500"/>
          </a:xfrm>
          <a:prstGeom prst="rect">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2" name="Google Shape;442;p17"/>
          <p:cNvSpPr txBox="1">
            <a:spLocks noGrp="1"/>
          </p:cNvSpPr>
          <p:nvPr>
            <p:ph type="subTitle" idx="1"/>
          </p:nvPr>
        </p:nvSpPr>
        <p:spPr>
          <a:xfrm>
            <a:off x="823425" y="1625000"/>
            <a:ext cx="1676400" cy="263100"/>
          </a:xfrm>
          <a:prstGeom prst="rect">
            <a:avLst/>
          </a:prstGeom>
          <a:solidFill>
            <a:schemeClr val="accent1"/>
          </a:solidFill>
        </p:spPr>
        <p:txBody>
          <a:bodyPr spcFirstLastPara="1" wrap="square" lIns="91425" tIns="91425" rIns="91425" bIns="91425" anchor="ctr" anchorCtr="0">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43" name="Google Shape;443;p17"/>
          <p:cNvSpPr txBox="1">
            <a:spLocks noGrp="1"/>
          </p:cNvSpPr>
          <p:nvPr>
            <p:ph type="subTitle" idx="2"/>
          </p:nvPr>
        </p:nvSpPr>
        <p:spPr>
          <a:xfrm>
            <a:off x="814302" y="1917582"/>
            <a:ext cx="1676400" cy="8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44" name="Google Shape;444;p17"/>
          <p:cNvSpPr txBox="1">
            <a:spLocks noGrp="1"/>
          </p:cNvSpPr>
          <p:nvPr>
            <p:ph type="subTitle" idx="3"/>
          </p:nvPr>
        </p:nvSpPr>
        <p:spPr>
          <a:xfrm>
            <a:off x="814302" y="3708708"/>
            <a:ext cx="1676400" cy="8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45" name="Google Shape;445;p17"/>
          <p:cNvSpPr txBox="1">
            <a:spLocks noGrp="1"/>
          </p:cNvSpPr>
          <p:nvPr>
            <p:ph type="subTitle" idx="4"/>
          </p:nvPr>
        </p:nvSpPr>
        <p:spPr>
          <a:xfrm>
            <a:off x="823425" y="3436718"/>
            <a:ext cx="1676400" cy="2631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46" name="Google Shape;446;p17"/>
          <p:cNvSpPr txBox="1">
            <a:spLocks noGrp="1"/>
          </p:cNvSpPr>
          <p:nvPr>
            <p:ph type="subTitle" idx="5"/>
          </p:nvPr>
        </p:nvSpPr>
        <p:spPr>
          <a:xfrm>
            <a:off x="6677100" y="1623725"/>
            <a:ext cx="1655700" cy="2631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47" name="Google Shape;447;p17"/>
          <p:cNvSpPr txBox="1">
            <a:spLocks noGrp="1"/>
          </p:cNvSpPr>
          <p:nvPr>
            <p:ph type="subTitle" idx="6"/>
          </p:nvPr>
        </p:nvSpPr>
        <p:spPr>
          <a:xfrm>
            <a:off x="6677219" y="3440043"/>
            <a:ext cx="1655700" cy="2631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448" name="Google Shape;448;p17"/>
          <p:cNvSpPr txBox="1">
            <a:spLocks noGrp="1"/>
          </p:cNvSpPr>
          <p:nvPr>
            <p:ph type="subTitle" idx="7"/>
          </p:nvPr>
        </p:nvSpPr>
        <p:spPr>
          <a:xfrm>
            <a:off x="6677111" y="3707588"/>
            <a:ext cx="1676400" cy="8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49" name="Google Shape;449;p17"/>
          <p:cNvSpPr txBox="1">
            <a:spLocks noGrp="1"/>
          </p:cNvSpPr>
          <p:nvPr>
            <p:ph type="subTitle" idx="8"/>
          </p:nvPr>
        </p:nvSpPr>
        <p:spPr>
          <a:xfrm>
            <a:off x="6676991" y="1917576"/>
            <a:ext cx="1676400" cy="8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450" name="Google Shape;450;p17"/>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6 columns">
  <p:cSld name="TITLE_AND_TWO_COLUMNS_1_1_1">
    <p:spTree>
      <p:nvGrpSpPr>
        <p:cNvPr id="1" name="Shape 451"/>
        <p:cNvGrpSpPr/>
        <p:nvPr/>
      </p:nvGrpSpPr>
      <p:grpSpPr>
        <a:xfrm>
          <a:off x="0" y="0"/>
          <a:ext cx="0" cy="0"/>
          <a:chOff x="0" y="0"/>
          <a:chExt cx="0" cy="0"/>
        </a:xfrm>
      </p:grpSpPr>
      <p:sp>
        <p:nvSpPr>
          <p:cNvPr id="452" name="Google Shape;452;p18"/>
          <p:cNvSpPr txBox="1">
            <a:spLocks noGrp="1"/>
          </p:cNvSpPr>
          <p:nvPr>
            <p:ph type="title"/>
          </p:nvPr>
        </p:nvSpPr>
        <p:spPr>
          <a:xfrm>
            <a:off x="713225" y="385819"/>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53" name="Google Shape;453;p18"/>
          <p:cNvSpPr txBox="1">
            <a:spLocks noGrp="1"/>
          </p:cNvSpPr>
          <p:nvPr>
            <p:ph type="subTitle" idx="1"/>
          </p:nvPr>
        </p:nvSpPr>
        <p:spPr>
          <a:xfrm>
            <a:off x="1150301" y="1307348"/>
            <a:ext cx="1671300" cy="347400"/>
          </a:xfrm>
          <a:prstGeom prst="rect">
            <a:avLst/>
          </a:prstGeom>
          <a:solidFill>
            <a:schemeClr val="accent2"/>
          </a:solidFill>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a:endParaRPr/>
          </a:p>
        </p:txBody>
      </p:sp>
      <p:sp>
        <p:nvSpPr>
          <p:cNvPr id="454" name="Google Shape;454;p18"/>
          <p:cNvSpPr txBox="1">
            <a:spLocks noGrp="1"/>
          </p:cNvSpPr>
          <p:nvPr>
            <p:ph type="subTitle" idx="2"/>
          </p:nvPr>
        </p:nvSpPr>
        <p:spPr>
          <a:xfrm>
            <a:off x="3731359" y="1311852"/>
            <a:ext cx="1671300" cy="338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2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2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2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2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2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2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2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200">
                <a:solidFill>
                  <a:srgbClr val="FFFFFF"/>
                </a:solidFill>
                <a:latin typeface="Krona One"/>
                <a:ea typeface="Krona One"/>
                <a:cs typeface="Krona One"/>
                <a:sym typeface="Krona One"/>
              </a:defRPr>
            </a:lvl9pPr>
          </a:lstStyle>
          <a:p>
            <a:endParaRPr/>
          </a:p>
        </p:txBody>
      </p:sp>
      <p:sp>
        <p:nvSpPr>
          <p:cNvPr id="455" name="Google Shape;455;p18"/>
          <p:cNvSpPr txBox="1">
            <a:spLocks noGrp="1"/>
          </p:cNvSpPr>
          <p:nvPr>
            <p:ph type="subTitle" idx="3"/>
          </p:nvPr>
        </p:nvSpPr>
        <p:spPr>
          <a:xfrm>
            <a:off x="6353955" y="1311852"/>
            <a:ext cx="1671300" cy="3384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2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2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2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2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2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2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2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200">
                <a:solidFill>
                  <a:srgbClr val="FFFFFF"/>
                </a:solidFill>
                <a:latin typeface="Krona One"/>
                <a:ea typeface="Krona One"/>
                <a:cs typeface="Krona One"/>
                <a:sym typeface="Krona One"/>
              </a:defRPr>
            </a:lvl9pPr>
          </a:lstStyle>
          <a:p>
            <a:endParaRPr/>
          </a:p>
        </p:txBody>
      </p:sp>
      <p:sp>
        <p:nvSpPr>
          <p:cNvPr id="456" name="Google Shape;456;p18"/>
          <p:cNvSpPr txBox="1">
            <a:spLocks noGrp="1"/>
          </p:cNvSpPr>
          <p:nvPr>
            <p:ph type="subTitle" idx="4"/>
          </p:nvPr>
        </p:nvSpPr>
        <p:spPr>
          <a:xfrm>
            <a:off x="914201" y="1654632"/>
            <a:ext cx="20925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rgbClr val="FFFFFF"/>
                </a:solidFill>
              </a:defRPr>
            </a:lvl1pPr>
            <a:lvl2pPr lvl="1" algn="ctr" rtl="0">
              <a:lnSpc>
                <a:spcPct val="100000"/>
              </a:lnSpc>
              <a:spcBef>
                <a:spcPts val="0"/>
              </a:spcBef>
              <a:spcAft>
                <a:spcPts val="0"/>
              </a:spcAft>
              <a:buNone/>
              <a:defRPr sz="1300">
                <a:solidFill>
                  <a:srgbClr val="FFFFFF"/>
                </a:solidFill>
              </a:defRPr>
            </a:lvl2pPr>
            <a:lvl3pPr lvl="2" algn="ctr" rtl="0">
              <a:lnSpc>
                <a:spcPct val="100000"/>
              </a:lnSpc>
              <a:spcBef>
                <a:spcPts val="0"/>
              </a:spcBef>
              <a:spcAft>
                <a:spcPts val="0"/>
              </a:spcAft>
              <a:buNone/>
              <a:defRPr sz="1300">
                <a:solidFill>
                  <a:srgbClr val="FFFFFF"/>
                </a:solidFill>
              </a:defRPr>
            </a:lvl3pPr>
            <a:lvl4pPr lvl="3" algn="ctr" rtl="0">
              <a:lnSpc>
                <a:spcPct val="100000"/>
              </a:lnSpc>
              <a:spcBef>
                <a:spcPts val="0"/>
              </a:spcBef>
              <a:spcAft>
                <a:spcPts val="0"/>
              </a:spcAft>
              <a:buNone/>
              <a:defRPr sz="1300">
                <a:solidFill>
                  <a:srgbClr val="FFFFFF"/>
                </a:solidFill>
              </a:defRPr>
            </a:lvl4pPr>
            <a:lvl5pPr lvl="4" algn="ctr" rtl="0">
              <a:lnSpc>
                <a:spcPct val="100000"/>
              </a:lnSpc>
              <a:spcBef>
                <a:spcPts val="0"/>
              </a:spcBef>
              <a:spcAft>
                <a:spcPts val="0"/>
              </a:spcAft>
              <a:buNone/>
              <a:defRPr sz="1300">
                <a:solidFill>
                  <a:srgbClr val="FFFFFF"/>
                </a:solidFill>
              </a:defRPr>
            </a:lvl5pPr>
            <a:lvl6pPr lvl="5" algn="ctr" rtl="0">
              <a:lnSpc>
                <a:spcPct val="100000"/>
              </a:lnSpc>
              <a:spcBef>
                <a:spcPts val="0"/>
              </a:spcBef>
              <a:spcAft>
                <a:spcPts val="0"/>
              </a:spcAft>
              <a:buNone/>
              <a:defRPr sz="1300">
                <a:solidFill>
                  <a:srgbClr val="FFFFFF"/>
                </a:solidFill>
              </a:defRPr>
            </a:lvl6pPr>
            <a:lvl7pPr lvl="6" algn="ctr" rtl="0">
              <a:lnSpc>
                <a:spcPct val="100000"/>
              </a:lnSpc>
              <a:spcBef>
                <a:spcPts val="0"/>
              </a:spcBef>
              <a:spcAft>
                <a:spcPts val="0"/>
              </a:spcAft>
              <a:buNone/>
              <a:defRPr sz="1300">
                <a:solidFill>
                  <a:srgbClr val="FFFFFF"/>
                </a:solidFill>
              </a:defRPr>
            </a:lvl7pPr>
            <a:lvl8pPr lvl="7" algn="ctr" rtl="0">
              <a:lnSpc>
                <a:spcPct val="100000"/>
              </a:lnSpc>
              <a:spcBef>
                <a:spcPts val="0"/>
              </a:spcBef>
              <a:spcAft>
                <a:spcPts val="0"/>
              </a:spcAft>
              <a:buNone/>
              <a:defRPr sz="1300">
                <a:solidFill>
                  <a:srgbClr val="FFFFFF"/>
                </a:solidFill>
              </a:defRPr>
            </a:lvl8pPr>
            <a:lvl9pPr lvl="8" algn="ctr" rtl="0">
              <a:lnSpc>
                <a:spcPct val="100000"/>
              </a:lnSpc>
              <a:spcBef>
                <a:spcPts val="0"/>
              </a:spcBef>
              <a:spcAft>
                <a:spcPts val="0"/>
              </a:spcAft>
              <a:buNone/>
              <a:defRPr sz="1300">
                <a:solidFill>
                  <a:srgbClr val="FFFFFF"/>
                </a:solidFill>
              </a:defRPr>
            </a:lvl9pPr>
          </a:lstStyle>
          <a:p>
            <a:endParaRPr/>
          </a:p>
        </p:txBody>
      </p:sp>
      <p:sp>
        <p:nvSpPr>
          <p:cNvPr id="457" name="Google Shape;457;p18"/>
          <p:cNvSpPr txBox="1">
            <a:spLocks noGrp="1"/>
          </p:cNvSpPr>
          <p:nvPr>
            <p:ph type="subTitle" idx="5"/>
          </p:nvPr>
        </p:nvSpPr>
        <p:spPr>
          <a:xfrm>
            <a:off x="3520799" y="1663828"/>
            <a:ext cx="20925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rgbClr val="FFFFFF"/>
                </a:solidFill>
              </a:defRPr>
            </a:lvl1pPr>
            <a:lvl2pPr lvl="1" algn="ctr" rtl="0">
              <a:lnSpc>
                <a:spcPct val="100000"/>
              </a:lnSpc>
              <a:spcBef>
                <a:spcPts val="0"/>
              </a:spcBef>
              <a:spcAft>
                <a:spcPts val="0"/>
              </a:spcAft>
              <a:buNone/>
              <a:defRPr sz="1300">
                <a:solidFill>
                  <a:srgbClr val="FFFFFF"/>
                </a:solidFill>
              </a:defRPr>
            </a:lvl2pPr>
            <a:lvl3pPr lvl="2" algn="ctr" rtl="0">
              <a:lnSpc>
                <a:spcPct val="100000"/>
              </a:lnSpc>
              <a:spcBef>
                <a:spcPts val="0"/>
              </a:spcBef>
              <a:spcAft>
                <a:spcPts val="0"/>
              </a:spcAft>
              <a:buNone/>
              <a:defRPr sz="1300">
                <a:solidFill>
                  <a:srgbClr val="FFFFFF"/>
                </a:solidFill>
              </a:defRPr>
            </a:lvl3pPr>
            <a:lvl4pPr lvl="3" algn="ctr" rtl="0">
              <a:lnSpc>
                <a:spcPct val="100000"/>
              </a:lnSpc>
              <a:spcBef>
                <a:spcPts val="0"/>
              </a:spcBef>
              <a:spcAft>
                <a:spcPts val="0"/>
              </a:spcAft>
              <a:buNone/>
              <a:defRPr sz="1300">
                <a:solidFill>
                  <a:srgbClr val="FFFFFF"/>
                </a:solidFill>
              </a:defRPr>
            </a:lvl4pPr>
            <a:lvl5pPr lvl="4" algn="ctr" rtl="0">
              <a:lnSpc>
                <a:spcPct val="100000"/>
              </a:lnSpc>
              <a:spcBef>
                <a:spcPts val="0"/>
              </a:spcBef>
              <a:spcAft>
                <a:spcPts val="0"/>
              </a:spcAft>
              <a:buNone/>
              <a:defRPr sz="1300">
                <a:solidFill>
                  <a:srgbClr val="FFFFFF"/>
                </a:solidFill>
              </a:defRPr>
            </a:lvl5pPr>
            <a:lvl6pPr lvl="5" algn="ctr" rtl="0">
              <a:lnSpc>
                <a:spcPct val="100000"/>
              </a:lnSpc>
              <a:spcBef>
                <a:spcPts val="0"/>
              </a:spcBef>
              <a:spcAft>
                <a:spcPts val="0"/>
              </a:spcAft>
              <a:buNone/>
              <a:defRPr sz="1300">
                <a:solidFill>
                  <a:srgbClr val="FFFFFF"/>
                </a:solidFill>
              </a:defRPr>
            </a:lvl6pPr>
            <a:lvl7pPr lvl="6" algn="ctr" rtl="0">
              <a:lnSpc>
                <a:spcPct val="100000"/>
              </a:lnSpc>
              <a:spcBef>
                <a:spcPts val="0"/>
              </a:spcBef>
              <a:spcAft>
                <a:spcPts val="0"/>
              </a:spcAft>
              <a:buNone/>
              <a:defRPr sz="1300">
                <a:solidFill>
                  <a:srgbClr val="FFFFFF"/>
                </a:solidFill>
              </a:defRPr>
            </a:lvl7pPr>
            <a:lvl8pPr lvl="7" algn="ctr" rtl="0">
              <a:lnSpc>
                <a:spcPct val="100000"/>
              </a:lnSpc>
              <a:spcBef>
                <a:spcPts val="0"/>
              </a:spcBef>
              <a:spcAft>
                <a:spcPts val="0"/>
              </a:spcAft>
              <a:buNone/>
              <a:defRPr sz="1300">
                <a:solidFill>
                  <a:srgbClr val="FFFFFF"/>
                </a:solidFill>
              </a:defRPr>
            </a:lvl8pPr>
            <a:lvl9pPr lvl="8" algn="ctr" rtl="0">
              <a:lnSpc>
                <a:spcPct val="100000"/>
              </a:lnSpc>
              <a:spcBef>
                <a:spcPts val="0"/>
              </a:spcBef>
              <a:spcAft>
                <a:spcPts val="0"/>
              </a:spcAft>
              <a:buNone/>
              <a:defRPr sz="1300">
                <a:solidFill>
                  <a:srgbClr val="FFFFFF"/>
                </a:solidFill>
              </a:defRPr>
            </a:lvl9pPr>
          </a:lstStyle>
          <a:p>
            <a:endParaRPr/>
          </a:p>
        </p:txBody>
      </p:sp>
      <p:sp>
        <p:nvSpPr>
          <p:cNvPr id="458" name="Google Shape;458;p18"/>
          <p:cNvSpPr txBox="1">
            <a:spLocks noGrp="1"/>
          </p:cNvSpPr>
          <p:nvPr>
            <p:ph type="subTitle" idx="6"/>
          </p:nvPr>
        </p:nvSpPr>
        <p:spPr>
          <a:xfrm>
            <a:off x="6143355" y="1663828"/>
            <a:ext cx="20925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rgbClr val="FFFFFF"/>
                </a:solidFill>
              </a:defRPr>
            </a:lvl1pPr>
            <a:lvl2pPr lvl="1" algn="ctr" rtl="0">
              <a:lnSpc>
                <a:spcPct val="100000"/>
              </a:lnSpc>
              <a:spcBef>
                <a:spcPts val="0"/>
              </a:spcBef>
              <a:spcAft>
                <a:spcPts val="0"/>
              </a:spcAft>
              <a:buNone/>
              <a:defRPr sz="1300">
                <a:solidFill>
                  <a:srgbClr val="FFFFFF"/>
                </a:solidFill>
              </a:defRPr>
            </a:lvl2pPr>
            <a:lvl3pPr lvl="2" algn="ctr" rtl="0">
              <a:lnSpc>
                <a:spcPct val="100000"/>
              </a:lnSpc>
              <a:spcBef>
                <a:spcPts val="0"/>
              </a:spcBef>
              <a:spcAft>
                <a:spcPts val="0"/>
              </a:spcAft>
              <a:buNone/>
              <a:defRPr sz="1300">
                <a:solidFill>
                  <a:srgbClr val="FFFFFF"/>
                </a:solidFill>
              </a:defRPr>
            </a:lvl3pPr>
            <a:lvl4pPr lvl="3" algn="ctr" rtl="0">
              <a:lnSpc>
                <a:spcPct val="100000"/>
              </a:lnSpc>
              <a:spcBef>
                <a:spcPts val="0"/>
              </a:spcBef>
              <a:spcAft>
                <a:spcPts val="0"/>
              </a:spcAft>
              <a:buNone/>
              <a:defRPr sz="1300">
                <a:solidFill>
                  <a:srgbClr val="FFFFFF"/>
                </a:solidFill>
              </a:defRPr>
            </a:lvl4pPr>
            <a:lvl5pPr lvl="4" algn="ctr" rtl="0">
              <a:lnSpc>
                <a:spcPct val="100000"/>
              </a:lnSpc>
              <a:spcBef>
                <a:spcPts val="0"/>
              </a:spcBef>
              <a:spcAft>
                <a:spcPts val="0"/>
              </a:spcAft>
              <a:buNone/>
              <a:defRPr sz="1300">
                <a:solidFill>
                  <a:srgbClr val="FFFFFF"/>
                </a:solidFill>
              </a:defRPr>
            </a:lvl5pPr>
            <a:lvl6pPr lvl="5" algn="ctr" rtl="0">
              <a:lnSpc>
                <a:spcPct val="100000"/>
              </a:lnSpc>
              <a:spcBef>
                <a:spcPts val="0"/>
              </a:spcBef>
              <a:spcAft>
                <a:spcPts val="0"/>
              </a:spcAft>
              <a:buNone/>
              <a:defRPr sz="1300">
                <a:solidFill>
                  <a:srgbClr val="FFFFFF"/>
                </a:solidFill>
              </a:defRPr>
            </a:lvl6pPr>
            <a:lvl7pPr lvl="6" algn="ctr" rtl="0">
              <a:lnSpc>
                <a:spcPct val="100000"/>
              </a:lnSpc>
              <a:spcBef>
                <a:spcPts val="0"/>
              </a:spcBef>
              <a:spcAft>
                <a:spcPts val="0"/>
              </a:spcAft>
              <a:buNone/>
              <a:defRPr sz="1300">
                <a:solidFill>
                  <a:srgbClr val="FFFFFF"/>
                </a:solidFill>
              </a:defRPr>
            </a:lvl7pPr>
            <a:lvl8pPr lvl="7" algn="ctr" rtl="0">
              <a:lnSpc>
                <a:spcPct val="100000"/>
              </a:lnSpc>
              <a:spcBef>
                <a:spcPts val="0"/>
              </a:spcBef>
              <a:spcAft>
                <a:spcPts val="0"/>
              </a:spcAft>
              <a:buNone/>
              <a:defRPr sz="1300">
                <a:solidFill>
                  <a:srgbClr val="FFFFFF"/>
                </a:solidFill>
              </a:defRPr>
            </a:lvl8pPr>
            <a:lvl9pPr lvl="8" algn="ctr" rtl="0">
              <a:lnSpc>
                <a:spcPct val="100000"/>
              </a:lnSpc>
              <a:spcBef>
                <a:spcPts val="0"/>
              </a:spcBef>
              <a:spcAft>
                <a:spcPts val="0"/>
              </a:spcAft>
              <a:buNone/>
              <a:defRPr sz="1300">
                <a:solidFill>
                  <a:srgbClr val="FFFFFF"/>
                </a:solidFill>
              </a:defRPr>
            </a:lvl9pPr>
          </a:lstStyle>
          <a:p>
            <a:endParaRPr/>
          </a:p>
        </p:txBody>
      </p:sp>
      <p:sp>
        <p:nvSpPr>
          <p:cNvPr id="459" name="Google Shape;459;p18"/>
          <p:cNvSpPr txBox="1">
            <a:spLocks noGrp="1"/>
          </p:cNvSpPr>
          <p:nvPr>
            <p:ph type="subTitle" idx="7"/>
          </p:nvPr>
        </p:nvSpPr>
        <p:spPr>
          <a:xfrm>
            <a:off x="914201" y="4087377"/>
            <a:ext cx="2092500" cy="686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solidFill>
                  <a:srgbClr val="FFFFFF"/>
                </a:solidFill>
              </a:defRPr>
            </a:lvl1pPr>
            <a:lvl2pPr lvl="1" algn="ctr" rtl="0">
              <a:spcBef>
                <a:spcPts val="1600"/>
              </a:spcBef>
              <a:spcAft>
                <a:spcPts val="0"/>
              </a:spcAft>
              <a:buNone/>
              <a:defRPr sz="1300">
                <a:solidFill>
                  <a:srgbClr val="FFFFFF"/>
                </a:solidFill>
              </a:defRPr>
            </a:lvl2pPr>
            <a:lvl3pPr lvl="2" algn="ctr" rtl="0">
              <a:spcBef>
                <a:spcPts val="1600"/>
              </a:spcBef>
              <a:spcAft>
                <a:spcPts val="0"/>
              </a:spcAft>
              <a:buNone/>
              <a:defRPr sz="1300">
                <a:solidFill>
                  <a:srgbClr val="FFFFFF"/>
                </a:solidFill>
              </a:defRPr>
            </a:lvl3pPr>
            <a:lvl4pPr lvl="3" algn="ctr" rtl="0">
              <a:spcBef>
                <a:spcPts val="1600"/>
              </a:spcBef>
              <a:spcAft>
                <a:spcPts val="0"/>
              </a:spcAft>
              <a:buNone/>
              <a:defRPr sz="1300">
                <a:solidFill>
                  <a:srgbClr val="FFFFFF"/>
                </a:solidFill>
              </a:defRPr>
            </a:lvl4pPr>
            <a:lvl5pPr lvl="4" algn="ctr" rtl="0">
              <a:spcBef>
                <a:spcPts val="1600"/>
              </a:spcBef>
              <a:spcAft>
                <a:spcPts val="0"/>
              </a:spcAft>
              <a:buNone/>
              <a:defRPr sz="1300">
                <a:solidFill>
                  <a:srgbClr val="FFFFFF"/>
                </a:solidFill>
              </a:defRPr>
            </a:lvl5pPr>
            <a:lvl6pPr lvl="5" algn="ctr" rtl="0">
              <a:spcBef>
                <a:spcPts val="1600"/>
              </a:spcBef>
              <a:spcAft>
                <a:spcPts val="0"/>
              </a:spcAft>
              <a:buNone/>
              <a:defRPr sz="1300">
                <a:solidFill>
                  <a:srgbClr val="FFFFFF"/>
                </a:solidFill>
              </a:defRPr>
            </a:lvl6pPr>
            <a:lvl7pPr lvl="6" algn="ctr" rtl="0">
              <a:spcBef>
                <a:spcPts val="1600"/>
              </a:spcBef>
              <a:spcAft>
                <a:spcPts val="0"/>
              </a:spcAft>
              <a:buNone/>
              <a:defRPr sz="1300">
                <a:solidFill>
                  <a:srgbClr val="FFFFFF"/>
                </a:solidFill>
              </a:defRPr>
            </a:lvl7pPr>
            <a:lvl8pPr lvl="7" algn="ctr" rtl="0">
              <a:spcBef>
                <a:spcPts val="1600"/>
              </a:spcBef>
              <a:spcAft>
                <a:spcPts val="0"/>
              </a:spcAft>
              <a:buNone/>
              <a:defRPr sz="1300">
                <a:solidFill>
                  <a:srgbClr val="FFFFFF"/>
                </a:solidFill>
              </a:defRPr>
            </a:lvl8pPr>
            <a:lvl9pPr lvl="8" algn="ctr" rtl="0">
              <a:spcBef>
                <a:spcPts val="1600"/>
              </a:spcBef>
              <a:spcAft>
                <a:spcPts val="1600"/>
              </a:spcAft>
              <a:buNone/>
              <a:defRPr sz="1300">
                <a:solidFill>
                  <a:srgbClr val="FFFFFF"/>
                </a:solidFill>
              </a:defRPr>
            </a:lvl9pPr>
          </a:lstStyle>
          <a:p>
            <a:endParaRPr/>
          </a:p>
        </p:txBody>
      </p:sp>
      <p:sp>
        <p:nvSpPr>
          <p:cNvPr id="460" name="Google Shape;460;p18"/>
          <p:cNvSpPr txBox="1">
            <a:spLocks noGrp="1"/>
          </p:cNvSpPr>
          <p:nvPr>
            <p:ph type="subTitle" idx="8"/>
          </p:nvPr>
        </p:nvSpPr>
        <p:spPr>
          <a:xfrm>
            <a:off x="1124801" y="3739107"/>
            <a:ext cx="1671300" cy="342600"/>
          </a:xfrm>
          <a:prstGeom prst="rect">
            <a:avLst/>
          </a:prstGeom>
          <a:solidFill>
            <a:schemeClr val="accent2"/>
          </a:solidFill>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a:endParaRPr/>
          </a:p>
        </p:txBody>
      </p:sp>
      <p:sp>
        <p:nvSpPr>
          <p:cNvPr id="461" name="Google Shape;461;p18"/>
          <p:cNvSpPr txBox="1">
            <a:spLocks noGrp="1"/>
          </p:cNvSpPr>
          <p:nvPr>
            <p:ph type="subTitle" idx="9"/>
          </p:nvPr>
        </p:nvSpPr>
        <p:spPr>
          <a:xfrm>
            <a:off x="3731359" y="3744315"/>
            <a:ext cx="1671300" cy="3426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2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2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2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2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2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2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2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200">
                <a:solidFill>
                  <a:srgbClr val="FFFFFF"/>
                </a:solidFill>
                <a:latin typeface="Krona One"/>
                <a:ea typeface="Krona One"/>
                <a:cs typeface="Krona One"/>
                <a:sym typeface="Krona One"/>
              </a:defRPr>
            </a:lvl9pPr>
          </a:lstStyle>
          <a:p>
            <a:endParaRPr/>
          </a:p>
        </p:txBody>
      </p:sp>
      <p:sp>
        <p:nvSpPr>
          <p:cNvPr id="462" name="Google Shape;462;p18"/>
          <p:cNvSpPr txBox="1">
            <a:spLocks noGrp="1"/>
          </p:cNvSpPr>
          <p:nvPr>
            <p:ph type="subTitle" idx="13"/>
          </p:nvPr>
        </p:nvSpPr>
        <p:spPr>
          <a:xfrm>
            <a:off x="3520799" y="4092585"/>
            <a:ext cx="2092500" cy="686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solidFill>
                  <a:srgbClr val="FFFFFF"/>
                </a:solidFill>
              </a:defRPr>
            </a:lvl1pPr>
            <a:lvl2pPr lvl="1" rtl="0">
              <a:spcBef>
                <a:spcPts val="1600"/>
              </a:spcBef>
              <a:spcAft>
                <a:spcPts val="0"/>
              </a:spcAft>
              <a:buNone/>
              <a:defRPr sz="1300">
                <a:solidFill>
                  <a:srgbClr val="FFFFFF"/>
                </a:solidFill>
              </a:defRPr>
            </a:lvl2pPr>
            <a:lvl3pPr lvl="2" rtl="0">
              <a:spcBef>
                <a:spcPts val="1600"/>
              </a:spcBef>
              <a:spcAft>
                <a:spcPts val="0"/>
              </a:spcAft>
              <a:buNone/>
              <a:defRPr sz="1300">
                <a:solidFill>
                  <a:srgbClr val="FFFFFF"/>
                </a:solidFill>
              </a:defRPr>
            </a:lvl3pPr>
            <a:lvl4pPr lvl="3" rtl="0">
              <a:spcBef>
                <a:spcPts val="1600"/>
              </a:spcBef>
              <a:spcAft>
                <a:spcPts val="0"/>
              </a:spcAft>
              <a:buNone/>
              <a:defRPr sz="1300">
                <a:solidFill>
                  <a:srgbClr val="FFFFFF"/>
                </a:solidFill>
              </a:defRPr>
            </a:lvl4pPr>
            <a:lvl5pPr lvl="4" rtl="0">
              <a:spcBef>
                <a:spcPts val="1600"/>
              </a:spcBef>
              <a:spcAft>
                <a:spcPts val="0"/>
              </a:spcAft>
              <a:buNone/>
              <a:defRPr sz="1300">
                <a:solidFill>
                  <a:srgbClr val="FFFFFF"/>
                </a:solidFill>
              </a:defRPr>
            </a:lvl5pPr>
            <a:lvl6pPr lvl="5" rtl="0">
              <a:spcBef>
                <a:spcPts val="1600"/>
              </a:spcBef>
              <a:spcAft>
                <a:spcPts val="0"/>
              </a:spcAft>
              <a:buNone/>
              <a:defRPr sz="1300">
                <a:solidFill>
                  <a:srgbClr val="FFFFFF"/>
                </a:solidFill>
              </a:defRPr>
            </a:lvl6pPr>
            <a:lvl7pPr lvl="6" rtl="0">
              <a:spcBef>
                <a:spcPts val="1600"/>
              </a:spcBef>
              <a:spcAft>
                <a:spcPts val="0"/>
              </a:spcAft>
              <a:buNone/>
              <a:defRPr sz="1300">
                <a:solidFill>
                  <a:srgbClr val="FFFFFF"/>
                </a:solidFill>
              </a:defRPr>
            </a:lvl7pPr>
            <a:lvl8pPr lvl="7" rtl="0">
              <a:spcBef>
                <a:spcPts val="1600"/>
              </a:spcBef>
              <a:spcAft>
                <a:spcPts val="0"/>
              </a:spcAft>
              <a:buNone/>
              <a:defRPr sz="1300">
                <a:solidFill>
                  <a:srgbClr val="FFFFFF"/>
                </a:solidFill>
              </a:defRPr>
            </a:lvl8pPr>
            <a:lvl9pPr lvl="8" rtl="0">
              <a:spcBef>
                <a:spcPts val="1600"/>
              </a:spcBef>
              <a:spcAft>
                <a:spcPts val="1600"/>
              </a:spcAft>
              <a:buNone/>
              <a:defRPr sz="1300">
                <a:solidFill>
                  <a:srgbClr val="FFFFFF"/>
                </a:solidFill>
              </a:defRPr>
            </a:lvl9pPr>
          </a:lstStyle>
          <a:p>
            <a:endParaRPr/>
          </a:p>
        </p:txBody>
      </p:sp>
      <p:sp>
        <p:nvSpPr>
          <p:cNvPr id="463" name="Google Shape;463;p18"/>
          <p:cNvSpPr txBox="1">
            <a:spLocks noGrp="1"/>
          </p:cNvSpPr>
          <p:nvPr>
            <p:ph type="subTitle" idx="14"/>
          </p:nvPr>
        </p:nvSpPr>
        <p:spPr>
          <a:xfrm>
            <a:off x="6353955" y="3744315"/>
            <a:ext cx="1671300" cy="342600"/>
          </a:xfrm>
          <a:prstGeom prst="rect">
            <a:avLst/>
          </a:prstGeom>
          <a:solidFill>
            <a:schemeClr val="accent2"/>
          </a:solid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rgbClr val="FFFFFF"/>
                </a:solidFill>
                <a:latin typeface="Krona One"/>
                <a:ea typeface="Krona One"/>
                <a:cs typeface="Krona One"/>
                <a:sym typeface="Krona One"/>
              </a:defRPr>
            </a:lvl1pPr>
            <a:lvl2pPr lvl="1" algn="ctr" rtl="0">
              <a:lnSpc>
                <a:spcPct val="100000"/>
              </a:lnSpc>
              <a:spcBef>
                <a:spcPts val="0"/>
              </a:spcBef>
              <a:spcAft>
                <a:spcPts val="0"/>
              </a:spcAft>
              <a:buNone/>
              <a:defRPr sz="1200">
                <a:solidFill>
                  <a:srgbClr val="FFFFFF"/>
                </a:solidFill>
                <a:latin typeface="Krona One"/>
                <a:ea typeface="Krona One"/>
                <a:cs typeface="Krona One"/>
                <a:sym typeface="Krona One"/>
              </a:defRPr>
            </a:lvl2pPr>
            <a:lvl3pPr lvl="2" algn="ctr" rtl="0">
              <a:lnSpc>
                <a:spcPct val="100000"/>
              </a:lnSpc>
              <a:spcBef>
                <a:spcPts val="0"/>
              </a:spcBef>
              <a:spcAft>
                <a:spcPts val="0"/>
              </a:spcAft>
              <a:buNone/>
              <a:defRPr sz="1200">
                <a:solidFill>
                  <a:srgbClr val="FFFFFF"/>
                </a:solidFill>
                <a:latin typeface="Krona One"/>
                <a:ea typeface="Krona One"/>
                <a:cs typeface="Krona One"/>
                <a:sym typeface="Krona One"/>
              </a:defRPr>
            </a:lvl3pPr>
            <a:lvl4pPr lvl="3" algn="ctr" rtl="0">
              <a:lnSpc>
                <a:spcPct val="100000"/>
              </a:lnSpc>
              <a:spcBef>
                <a:spcPts val="0"/>
              </a:spcBef>
              <a:spcAft>
                <a:spcPts val="0"/>
              </a:spcAft>
              <a:buNone/>
              <a:defRPr sz="1200">
                <a:solidFill>
                  <a:srgbClr val="FFFFFF"/>
                </a:solidFill>
                <a:latin typeface="Krona One"/>
                <a:ea typeface="Krona One"/>
                <a:cs typeface="Krona One"/>
                <a:sym typeface="Krona One"/>
              </a:defRPr>
            </a:lvl4pPr>
            <a:lvl5pPr lvl="4" algn="ctr" rtl="0">
              <a:lnSpc>
                <a:spcPct val="100000"/>
              </a:lnSpc>
              <a:spcBef>
                <a:spcPts val="0"/>
              </a:spcBef>
              <a:spcAft>
                <a:spcPts val="0"/>
              </a:spcAft>
              <a:buNone/>
              <a:defRPr sz="1200">
                <a:solidFill>
                  <a:srgbClr val="FFFFFF"/>
                </a:solidFill>
                <a:latin typeface="Krona One"/>
                <a:ea typeface="Krona One"/>
                <a:cs typeface="Krona One"/>
                <a:sym typeface="Krona One"/>
              </a:defRPr>
            </a:lvl5pPr>
            <a:lvl6pPr lvl="5" algn="ctr" rtl="0">
              <a:lnSpc>
                <a:spcPct val="100000"/>
              </a:lnSpc>
              <a:spcBef>
                <a:spcPts val="0"/>
              </a:spcBef>
              <a:spcAft>
                <a:spcPts val="0"/>
              </a:spcAft>
              <a:buNone/>
              <a:defRPr sz="1200">
                <a:solidFill>
                  <a:srgbClr val="FFFFFF"/>
                </a:solidFill>
                <a:latin typeface="Krona One"/>
                <a:ea typeface="Krona One"/>
                <a:cs typeface="Krona One"/>
                <a:sym typeface="Krona One"/>
              </a:defRPr>
            </a:lvl6pPr>
            <a:lvl7pPr lvl="6" algn="ctr" rtl="0">
              <a:lnSpc>
                <a:spcPct val="100000"/>
              </a:lnSpc>
              <a:spcBef>
                <a:spcPts val="0"/>
              </a:spcBef>
              <a:spcAft>
                <a:spcPts val="0"/>
              </a:spcAft>
              <a:buNone/>
              <a:defRPr sz="1200">
                <a:solidFill>
                  <a:srgbClr val="FFFFFF"/>
                </a:solidFill>
                <a:latin typeface="Krona One"/>
                <a:ea typeface="Krona One"/>
                <a:cs typeface="Krona One"/>
                <a:sym typeface="Krona One"/>
              </a:defRPr>
            </a:lvl7pPr>
            <a:lvl8pPr lvl="7" algn="ctr" rtl="0">
              <a:lnSpc>
                <a:spcPct val="100000"/>
              </a:lnSpc>
              <a:spcBef>
                <a:spcPts val="0"/>
              </a:spcBef>
              <a:spcAft>
                <a:spcPts val="0"/>
              </a:spcAft>
              <a:buNone/>
              <a:defRPr sz="1200">
                <a:solidFill>
                  <a:srgbClr val="FFFFFF"/>
                </a:solidFill>
                <a:latin typeface="Krona One"/>
                <a:ea typeface="Krona One"/>
                <a:cs typeface="Krona One"/>
                <a:sym typeface="Krona One"/>
              </a:defRPr>
            </a:lvl8pPr>
            <a:lvl9pPr lvl="8" algn="ctr" rtl="0">
              <a:lnSpc>
                <a:spcPct val="100000"/>
              </a:lnSpc>
              <a:spcBef>
                <a:spcPts val="0"/>
              </a:spcBef>
              <a:spcAft>
                <a:spcPts val="0"/>
              </a:spcAft>
              <a:buNone/>
              <a:defRPr sz="1200">
                <a:solidFill>
                  <a:srgbClr val="FFFFFF"/>
                </a:solidFill>
                <a:latin typeface="Krona One"/>
                <a:ea typeface="Krona One"/>
                <a:cs typeface="Krona One"/>
                <a:sym typeface="Krona One"/>
              </a:defRPr>
            </a:lvl9pPr>
          </a:lstStyle>
          <a:p>
            <a:endParaRPr/>
          </a:p>
        </p:txBody>
      </p:sp>
      <p:sp>
        <p:nvSpPr>
          <p:cNvPr id="464" name="Google Shape;464;p18"/>
          <p:cNvSpPr txBox="1">
            <a:spLocks noGrp="1"/>
          </p:cNvSpPr>
          <p:nvPr>
            <p:ph type="subTitle" idx="15"/>
          </p:nvPr>
        </p:nvSpPr>
        <p:spPr>
          <a:xfrm>
            <a:off x="6143355" y="4092585"/>
            <a:ext cx="2092500" cy="68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300">
                <a:solidFill>
                  <a:srgbClr val="FFFFFF"/>
                </a:solidFill>
              </a:defRPr>
            </a:lvl1pPr>
            <a:lvl2pPr lvl="1" algn="ctr" rtl="0">
              <a:lnSpc>
                <a:spcPct val="100000"/>
              </a:lnSpc>
              <a:spcBef>
                <a:spcPts val="0"/>
              </a:spcBef>
              <a:spcAft>
                <a:spcPts val="0"/>
              </a:spcAft>
              <a:buNone/>
              <a:defRPr sz="1300">
                <a:solidFill>
                  <a:srgbClr val="FFFFFF"/>
                </a:solidFill>
              </a:defRPr>
            </a:lvl2pPr>
            <a:lvl3pPr lvl="2" algn="ctr" rtl="0">
              <a:lnSpc>
                <a:spcPct val="100000"/>
              </a:lnSpc>
              <a:spcBef>
                <a:spcPts val="0"/>
              </a:spcBef>
              <a:spcAft>
                <a:spcPts val="0"/>
              </a:spcAft>
              <a:buNone/>
              <a:defRPr sz="1300">
                <a:solidFill>
                  <a:srgbClr val="FFFFFF"/>
                </a:solidFill>
              </a:defRPr>
            </a:lvl3pPr>
            <a:lvl4pPr lvl="3" algn="ctr" rtl="0">
              <a:lnSpc>
                <a:spcPct val="100000"/>
              </a:lnSpc>
              <a:spcBef>
                <a:spcPts val="0"/>
              </a:spcBef>
              <a:spcAft>
                <a:spcPts val="0"/>
              </a:spcAft>
              <a:buNone/>
              <a:defRPr sz="1300">
                <a:solidFill>
                  <a:srgbClr val="FFFFFF"/>
                </a:solidFill>
              </a:defRPr>
            </a:lvl4pPr>
            <a:lvl5pPr lvl="4" algn="ctr" rtl="0">
              <a:lnSpc>
                <a:spcPct val="100000"/>
              </a:lnSpc>
              <a:spcBef>
                <a:spcPts val="0"/>
              </a:spcBef>
              <a:spcAft>
                <a:spcPts val="0"/>
              </a:spcAft>
              <a:buNone/>
              <a:defRPr sz="1300">
                <a:solidFill>
                  <a:srgbClr val="FFFFFF"/>
                </a:solidFill>
              </a:defRPr>
            </a:lvl5pPr>
            <a:lvl6pPr lvl="5" algn="ctr" rtl="0">
              <a:lnSpc>
                <a:spcPct val="100000"/>
              </a:lnSpc>
              <a:spcBef>
                <a:spcPts val="0"/>
              </a:spcBef>
              <a:spcAft>
                <a:spcPts val="0"/>
              </a:spcAft>
              <a:buNone/>
              <a:defRPr sz="1300">
                <a:solidFill>
                  <a:srgbClr val="FFFFFF"/>
                </a:solidFill>
              </a:defRPr>
            </a:lvl6pPr>
            <a:lvl7pPr lvl="6" algn="ctr" rtl="0">
              <a:lnSpc>
                <a:spcPct val="100000"/>
              </a:lnSpc>
              <a:spcBef>
                <a:spcPts val="0"/>
              </a:spcBef>
              <a:spcAft>
                <a:spcPts val="0"/>
              </a:spcAft>
              <a:buNone/>
              <a:defRPr sz="1300">
                <a:solidFill>
                  <a:srgbClr val="FFFFFF"/>
                </a:solidFill>
              </a:defRPr>
            </a:lvl7pPr>
            <a:lvl8pPr lvl="7" algn="ctr" rtl="0">
              <a:lnSpc>
                <a:spcPct val="100000"/>
              </a:lnSpc>
              <a:spcBef>
                <a:spcPts val="0"/>
              </a:spcBef>
              <a:spcAft>
                <a:spcPts val="0"/>
              </a:spcAft>
              <a:buNone/>
              <a:defRPr sz="1300">
                <a:solidFill>
                  <a:srgbClr val="FFFFFF"/>
                </a:solidFill>
              </a:defRPr>
            </a:lvl8pPr>
            <a:lvl9pPr lvl="8" algn="ctr" rtl="0">
              <a:lnSpc>
                <a:spcPct val="100000"/>
              </a:lnSpc>
              <a:spcBef>
                <a:spcPts val="0"/>
              </a:spcBef>
              <a:spcAft>
                <a:spcPts val="0"/>
              </a:spcAft>
              <a:buNone/>
              <a:defRPr sz="1300">
                <a:solidFill>
                  <a:srgbClr val="FFFFFF"/>
                </a:solidFill>
              </a:defRPr>
            </a:lvl9pPr>
          </a:lstStyle>
          <a:p>
            <a:endParaRPr/>
          </a:p>
        </p:txBody>
      </p:sp>
      <p:sp>
        <p:nvSpPr>
          <p:cNvPr id="465" name="Google Shape;465;p18"/>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8"/>
          <p:cNvSpPr/>
          <p:nvPr/>
        </p:nvSpPr>
        <p:spPr>
          <a:xfrm>
            <a:off x="721337" y="4762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8"/>
          <p:cNvSpPr/>
          <p:nvPr/>
        </p:nvSpPr>
        <p:spPr>
          <a:xfrm>
            <a:off x="3445207" y="4762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8"/>
          <p:cNvSpPr/>
          <p:nvPr/>
        </p:nvSpPr>
        <p:spPr>
          <a:xfrm>
            <a:off x="6226749" y="4762505"/>
            <a:ext cx="21987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69"/>
        <p:cNvGrpSpPr/>
        <p:nvPr/>
      </p:nvGrpSpPr>
      <p:grpSpPr>
        <a:xfrm>
          <a:off x="0" y="0"/>
          <a:ext cx="0" cy="0"/>
          <a:chOff x="0" y="0"/>
          <a:chExt cx="0" cy="0"/>
        </a:xfrm>
      </p:grpSpPr>
      <p:sp>
        <p:nvSpPr>
          <p:cNvPr id="470" name="Google Shape;470;p19"/>
          <p:cNvSpPr/>
          <p:nvPr/>
        </p:nvSpPr>
        <p:spPr>
          <a:xfrm flipH="1">
            <a:off x="0" y="-78"/>
            <a:ext cx="9144000" cy="51390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72" name="Google Shape;472;p19"/>
          <p:cNvSpPr txBox="1">
            <a:spLocks noGrp="1"/>
          </p:cNvSpPr>
          <p:nvPr>
            <p:ph type="subTitle" idx="1"/>
          </p:nvPr>
        </p:nvSpPr>
        <p:spPr>
          <a:xfrm>
            <a:off x="2669031" y="1419404"/>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a:endParaRPr/>
          </a:p>
        </p:txBody>
      </p:sp>
      <p:sp>
        <p:nvSpPr>
          <p:cNvPr id="473" name="Google Shape;473;p19"/>
          <p:cNvSpPr txBox="1">
            <a:spLocks noGrp="1"/>
          </p:cNvSpPr>
          <p:nvPr>
            <p:ph type="subTitle" idx="2"/>
          </p:nvPr>
        </p:nvSpPr>
        <p:spPr>
          <a:xfrm>
            <a:off x="6240931" y="1419404"/>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a:endParaRPr/>
          </a:p>
        </p:txBody>
      </p:sp>
      <p:sp>
        <p:nvSpPr>
          <p:cNvPr id="474" name="Google Shape;474;p19"/>
          <p:cNvSpPr txBox="1">
            <a:spLocks noGrp="1"/>
          </p:cNvSpPr>
          <p:nvPr>
            <p:ph type="subTitle" idx="3"/>
          </p:nvPr>
        </p:nvSpPr>
        <p:spPr>
          <a:xfrm>
            <a:off x="1500077" y="2082239"/>
            <a:ext cx="2587800" cy="63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475" name="Google Shape;475;p19"/>
          <p:cNvSpPr txBox="1">
            <a:spLocks noGrp="1"/>
          </p:cNvSpPr>
          <p:nvPr>
            <p:ph type="subTitle" idx="4"/>
          </p:nvPr>
        </p:nvSpPr>
        <p:spPr>
          <a:xfrm>
            <a:off x="5072030" y="2084832"/>
            <a:ext cx="2587800" cy="63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476" name="Google Shape;476;p19"/>
          <p:cNvSpPr txBox="1">
            <a:spLocks noGrp="1"/>
          </p:cNvSpPr>
          <p:nvPr>
            <p:ph type="subTitle" idx="5"/>
          </p:nvPr>
        </p:nvSpPr>
        <p:spPr>
          <a:xfrm>
            <a:off x="2671996" y="3107210"/>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a:endParaRPr/>
          </a:p>
        </p:txBody>
      </p:sp>
      <p:sp>
        <p:nvSpPr>
          <p:cNvPr id="477" name="Google Shape;477;p19"/>
          <p:cNvSpPr txBox="1">
            <a:spLocks noGrp="1"/>
          </p:cNvSpPr>
          <p:nvPr>
            <p:ph type="subTitle" idx="6"/>
          </p:nvPr>
        </p:nvSpPr>
        <p:spPr>
          <a:xfrm>
            <a:off x="5072030" y="3749040"/>
            <a:ext cx="25878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478" name="Google Shape;478;p19"/>
          <p:cNvSpPr txBox="1">
            <a:spLocks noGrp="1"/>
          </p:cNvSpPr>
          <p:nvPr>
            <p:ph type="subTitle" idx="7"/>
          </p:nvPr>
        </p:nvSpPr>
        <p:spPr>
          <a:xfrm>
            <a:off x="1500077" y="3752989"/>
            <a:ext cx="25878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479" name="Google Shape;479;p19"/>
          <p:cNvSpPr txBox="1">
            <a:spLocks noGrp="1"/>
          </p:cNvSpPr>
          <p:nvPr>
            <p:ph type="subTitle" idx="8"/>
          </p:nvPr>
        </p:nvSpPr>
        <p:spPr>
          <a:xfrm>
            <a:off x="6244953" y="3107210"/>
            <a:ext cx="1417200" cy="63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a:endParaRPr/>
          </a:p>
        </p:txBody>
      </p:sp>
      <p:grpSp>
        <p:nvGrpSpPr>
          <p:cNvPr id="480" name="Google Shape;480;p19"/>
          <p:cNvGrpSpPr/>
          <p:nvPr/>
        </p:nvGrpSpPr>
        <p:grpSpPr>
          <a:xfrm rot="-748857">
            <a:off x="7169336" y="3604972"/>
            <a:ext cx="2411057" cy="1590264"/>
            <a:chOff x="7513054" y="3864348"/>
            <a:chExt cx="2411225" cy="1590375"/>
          </a:xfrm>
        </p:grpSpPr>
        <p:sp>
          <p:nvSpPr>
            <p:cNvPr id="481" name="Google Shape;481;p19"/>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19"/>
          <p:cNvSpPr txBox="1">
            <a:spLocks noGrp="1"/>
          </p:cNvSpPr>
          <p:nvPr>
            <p:ph type="title" idx="9" hasCustomPrompt="1"/>
          </p:nvPr>
        </p:nvSpPr>
        <p:spPr>
          <a:xfrm>
            <a:off x="1495488" y="14194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4" name="Google Shape;484;p19"/>
          <p:cNvSpPr txBox="1">
            <a:spLocks noGrp="1"/>
          </p:cNvSpPr>
          <p:nvPr>
            <p:ph type="title" idx="13" hasCustomPrompt="1"/>
          </p:nvPr>
        </p:nvSpPr>
        <p:spPr>
          <a:xfrm>
            <a:off x="1495488" y="31072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5" name="Google Shape;485;p19"/>
          <p:cNvSpPr txBox="1">
            <a:spLocks noGrp="1"/>
          </p:cNvSpPr>
          <p:nvPr>
            <p:ph type="title" idx="14" hasCustomPrompt="1"/>
          </p:nvPr>
        </p:nvSpPr>
        <p:spPr>
          <a:xfrm>
            <a:off x="5069200" y="14194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86" name="Google Shape;486;p19"/>
          <p:cNvSpPr txBox="1">
            <a:spLocks noGrp="1"/>
          </p:cNvSpPr>
          <p:nvPr>
            <p:ph type="title" idx="15" hasCustomPrompt="1"/>
          </p:nvPr>
        </p:nvSpPr>
        <p:spPr>
          <a:xfrm>
            <a:off x="5069200" y="3107200"/>
            <a:ext cx="1104900" cy="650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36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Picture">
  <p:cSld name="BLANK_1_1">
    <p:bg>
      <p:bgPr>
        <a:solidFill>
          <a:schemeClr val="accent4"/>
        </a:solidFill>
        <a:effectLst/>
      </p:bgPr>
    </p:bg>
    <p:spTree>
      <p:nvGrpSpPr>
        <p:cNvPr id="1" name="Shape 487"/>
        <p:cNvGrpSpPr/>
        <p:nvPr/>
      </p:nvGrpSpPr>
      <p:grpSpPr>
        <a:xfrm>
          <a:off x="0" y="0"/>
          <a:ext cx="0" cy="0"/>
          <a:chOff x="0" y="0"/>
          <a:chExt cx="0" cy="0"/>
        </a:xfrm>
      </p:grpSpPr>
      <p:sp>
        <p:nvSpPr>
          <p:cNvPr id="488" name="Google Shape;488;p20"/>
          <p:cNvSpPr/>
          <p:nvPr/>
        </p:nvSpPr>
        <p:spPr>
          <a:xfrm rot="10800000" flipH="1">
            <a:off x="-17150" y="4050"/>
            <a:ext cx="9186900" cy="5166000"/>
          </a:xfrm>
          <a:prstGeom prst="rect">
            <a:avLst/>
          </a:prstGeom>
          <a:solidFill>
            <a:srgbClr val="00ABB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txBox="1">
            <a:spLocks noGrp="1"/>
          </p:cNvSpPr>
          <p:nvPr>
            <p:ph type="title"/>
          </p:nvPr>
        </p:nvSpPr>
        <p:spPr>
          <a:xfrm>
            <a:off x="3205675" y="844300"/>
            <a:ext cx="5225100" cy="35748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5000"/>
            </a:lvl1pPr>
            <a:lvl2pPr lvl="1" algn="r">
              <a:spcBef>
                <a:spcPts val="0"/>
              </a:spcBef>
              <a:spcAft>
                <a:spcPts val="0"/>
              </a:spcAft>
              <a:buNone/>
              <a:defRPr sz="5000"/>
            </a:lvl2pPr>
            <a:lvl3pPr lvl="2" algn="r">
              <a:spcBef>
                <a:spcPts val="0"/>
              </a:spcBef>
              <a:spcAft>
                <a:spcPts val="0"/>
              </a:spcAft>
              <a:buNone/>
              <a:defRPr sz="5000"/>
            </a:lvl3pPr>
            <a:lvl4pPr lvl="3" algn="r">
              <a:spcBef>
                <a:spcPts val="0"/>
              </a:spcBef>
              <a:spcAft>
                <a:spcPts val="0"/>
              </a:spcAft>
              <a:buNone/>
              <a:defRPr sz="5000"/>
            </a:lvl4pPr>
            <a:lvl5pPr lvl="4" algn="r">
              <a:spcBef>
                <a:spcPts val="0"/>
              </a:spcBef>
              <a:spcAft>
                <a:spcPts val="0"/>
              </a:spcAft>
              <a:buNone/>
              <a:defRPr sz="5000"/>
            </a:lvl5pPr>
            <a:lvl6pPr lvl="5" algn="r">
              <a:spcBef>
                <a:spcPts val="0"/>
              </a:spcBef>
              <a:spcAft>
                <a:spcPts val="0"/>
              </a:spcAft>
              <a:buNone/>
              <a:defRPr sz="5000"/>
            </a:lvl6pPr>
            <a:lvl7pPr lvl="6" algn="r">
              <a:spcBef>
                <a:spcPts val="0"/>
              </a:spcBef>
              <a:spcAft>
                <a:spcPts val="0"/>
              </a:spcAft>
              <a:buNone/>
              <a:defRPr sz="5000"/>
            </a:lvl7pPr>
            <a:lvl8pPr lvl="7" algn="r">
              <a:spcBef>
                <a:spcPts val="0"/>
              </a:spcBef>
              <a:spcAft>
                <a:spcPts val="0"/>
              </a:spcAft>
              <a:buNone/>
              <a:defRPr sz="5000"/>
            </a:lvl8pPr>
            <a:lvl9pPr lvl="8" algn="r">
              <a:spcBef>
                <a:spcPts val="0"/>
              </a:spcBef>
              <a:spcAft>
                <a:spcPts val="0"/>
              </a:spcAft>
              <a:buNone/>
              <a:defRPr sz="5000"/>
            </a:lvl9pPr>
          </a:lstStyle>
          <a:p>
            <a:endParaRPr/>
          </a:p>
        </p:txBody>
      </p:sp>
      <p:grpSp>
        <p:nvGrpSpPr>
          <p:cNvPr id="490" name="Google Shape;490;p20"/>
          <p:cNvGrpSpPr/>
          <p:nvPr/>
        </p:nvGrpSpPr>
        <p:grpSpPr>
          <a:xfrm>
            <a:off x="0" y="-4175"/>
            <a:ext cx="1838250" cy="5155625"/>
            <a:chOff x="0" y="-4175"/>
            <a:chExt cx="1838250" cy="5155625"/>
          </a:xfrm>
        </p:grpSpPr>
        <p:sp>
          <p:nvSpPr>
            <p:cNvPr id="491" name="Google Shape;491;p20"/>
            <p:cNvSpPr/>
            <p:nvPr/>
          </p:nvSpPr>
          <p:spPr>
            <a:xfrm>
              <a:off x="0" y="7950"/>
              <a:ext cx="7131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704850" y="-4175"/>
              <a:ext cx="11334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txBox="1">
            <a:spLocks noGrp="1"/>
          </p:cNvSpPr>
          <p:nvPr>
            <p:ph type="subTitle" idx="1"/>
          </p:nvPr>
        </p:nvSpPr>
        <p:spPr>
          <a:xfrm>
            <a:off x="876875" y="1534538"/>
            <a:ext cx="3039000" cy="10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txBox="1">
            <a:spLocks noGrp="1"/>
          </p:cNvSpPr>
          <p:nvPr>
            <p:ph type="title" hasCustomPrompt="1"/>
          </p:nvPr>
        </p:nvSpPr>
        <p:spPr>
          <a:xfrm>
            <a:off x="1808700" y="596814"/>
            <a:ext cx="1194600" cy="69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3"/>
          <p:cNvSpPr/>
          <p:nvPr/>
        </p:nvSpPr>
        <p:spPr>
          <a:xfrm>
            <a:off x="131999" y="4154250"/>
            <a:ext cx="4548000" cy="22212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1">
  <p:cSld name="BLANK_1_1_1">
    <p:spTree>
      <p:nvGrpSpPr>
        <p:cNvPr id="1" name="Shape 493"/>
        <p:cNvGrpSpPr/>
        <p:nvPr/>
      </p:nvGrpSpPr>
      <p:grpSpPr>
        <a:xfrm>
          <a:off x="0" y="0"/>
          <a:ext cx="0" cy="0"/>
          <a:chOff x="0" y="0"/>
          <a:chExt cx="0" cy="0"/>
        </a:xfrm>
      </p:grpSpPr>
      <p:sp>
        <p:nvSpPr>
          <p:cNvPr id="494" name="Google Shape;494;p21"/>
          <p:cNvSpPr/>
          <p:nvPr/>
        </p:nvSpPr>
        <p:spPr>
          <a:xfrm flipH="1">
            <a:off x="0" y="-78"/>
            <a:ext cx="9144000" cy="51390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1"/>
          <p:cNvGrpSpPr/>
          <p:nvPr/>
        </p:nvGrpSpPr>
        <p:grpSpPr>
          <a:xfrm rot="-748857">
            <a:off x="7169336" y="3604972"/>
            <a:ext cx="2411057" cy="1590264"/>
            <a:chOff x="7513054" y="3864348"/>
            <a:chExt cx="2411225" cy="1590375"/>
          </a:xfrm>
        </p:grpSpPr>
        <p:sp>
          <p:nvSpPr>
            <p:cNvPr id="496" name="Google Shape;496;p21"/>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1"/>
          <p:cNvSpPr txBox="1">
            <a:spLocks noGrp="1"/>
          </p:cNvSpPr>
          <p:nvPr>
            <p:ph type="title"/>
          </p:nvPr>
        </p:nvSpPr>
        <p:spPr>
          <a:xfrm>
            <a:off x="713232" y="392069"/>
            <a:ext cx="7717500" cy="576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2">
  <p:cSld name="BLANK_1_1_1_1">
    <p:spTree>
      <p:nvGrpSpPr>
        <p:cNvPr id="1" name="Shape 499"/>
        <p:cNvGrpSpPr/>
        <p:nvPr/>
      </p:nvGrpSpPr>
      <p:grpSpPr>
        <a:xfrm>
          <a:off x="0" y="0"/>
          <a:ext cx="0" cy="0"/>
          <a:chOff x="0" y="0"/>
          <a:chExt cx="0" cy="0"/>
        </a:xfrm>
      </p:grpSpPr>
      <p:sp>
        <p:nvSpPr>
          <p:cNvPr id="500" name="Google Shape;500;p22"/>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rot="3327516" flipH="1">
            <a:off x="-5058893" y="1943348"/>
            <a:ext cx="8724844" cy="3908818"/>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ly Title 3">
  <p:cSld name="BLANK_1_1_1_1_1_2">
    <p:spTree>
      <p:nvGrpSpPr>
        <p:cNvPr id="1" name="Shape 503"/>
        <p:cNvGrpSpPr/>
        <p:nvPr/>
      </p:nvGrpSpPr>
      <p:grpSpPr>
        <a:xfrm>
          <a:off x="0" y="0"/>
          <a:ext cx="0" cy="0"/>
          <a:chOff x="0" y="0"/>
          <a:chExt cx="0" cy="0"/>
        </a:xfrm>
      </p:grpSpPr>
      <p:sp>
        <p:nvSpPr>
          <p:cNvPr id="504" name="Google Shape;504;p23"/>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505" name="Google Shape;505;p23"/>
          <p:cNvSpPr/>
          <p:nvPr/>
        </p:nvSpPr>
        <p:spPr>
          <a:xfrm rot="3327516" flipH="1">
            <a:off x="5667607" y="-1414902"/>
            <a:ext cx="8724844" cy="3908818"/>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3"/>
          <p:cNvSpPr/>
          <p:nvPr/>
        </p:nvSpPr>
        <p:spPr>
          <a:xfrm>
            <a:off x="713218" y="4697175"/>
            <a:ext cx="35571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3"/>
          <p:cNvSpPr/>
          <p:nvPr/>
        </p:nvSpPr>
        <p:spPr>
          <a:xfrm>
            <a:off x="4873514" y="4697175"/>
            <a:ext cx="3557100" cy="18441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ly Title 4">
  <p:cSld name="BLANK_1_1_1_1_1_2_1">
    <p:spTree>
      <p:nvGrpSpPr>
        <p:cNvPr id="1" name="Shape 508"/>
        <p:cNvGrpSpPr/>
        <p:nvPr/>
      </p:nvGrpSpPr>
      <p:grpSpPr>
        <a:xfrm>
          <a:off x="0" y="0"/>
          <a:ext cx="0" cy="0"/>
          <a:chOff x="0" y="0"/>
          <a:chExt cx="0" cy="0"/>
        </a:xfrm>
      </p:grpSpPr>
      <p:sp>
        <p:nvSpPr>
          <p:cNvPr id="509" name="Google Shape;509;p24"/>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511" name="Google Shape;511;p24"/>
          <p:cNvSpPr/>
          <p:nvPr/>
        </p:nvSpPr>
        <p:spPr>
          <a:xfrm>
            <a:off x="2750" y="4599424"/>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Numbers">
  <p:cSld name="BLANK_1_1_1_1_1_1">
    <p:spTree>
      <p:nvGrpSpPr>
        <p:cNvPr id="1" name="Shape 512"/>
        <p:cNvGrpSpPr/>
        <p:nvPr/>
      </p:nvGrpSpPr>
      <p:grpSpPr>
        <a:xfrm>
          <a:off x="0" y="0"/>
          <a:ext cx="0" cy="0"/>
          <a:chOff x="0" y="0"/>
          <a:chExt cx="0" cy="0"/>
        </a:xfrm>
      </p:grpSpPr>
      <p:sp>
        <p:nvSpPr>
          <p:cNvPr id="513" name="Google Shape;513;p25"/>
          <p:cNvSpPr/>
          <p:nvPr/>
        </p:nvSpPr>
        <p:spPr>
          <a:xfrm>
            <a:off x="7950" y="4597900"/>
            <a:ext cx="9144000" cy="540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txBox="1">
            <a:spLocks noGrp="1"/>
          </p:cNvSpPr>
          <p:nvPr>
            <p:ph type="title"/>
          </p:nvPr>
        </p:nvSpPr>
        <p:spPr>
          <a:xfrm>
            <a:off x="713232" y="374904"/>
            <a:ext cx="7717500" cy="576000"/>
          </a:xfrm>
          <a:prstGeom prst="rect">
            <a:avLst/>
          </a:prstGeom>
        </p:spPr>
        <p:txBody>
          <a:bodyPr spcFirstLastPara="1" wrap="square" lIns="91425" tIns="91425" rIns="91425" bIns="91425"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15" name="Google Shape;515;p25"/>
          <p:cNvSpPr txBox="1">
            <a:spLocks noGrp="1"/>
          </p:cNvSpPr>
          <p:nvPr>
            <p:ph type="subTitle" idx="1"/>
          </p:nvPr>
        </p:nvSpPr>
        <p:spPr>
          <a:xfrm>
            <a:off x="5290900" y="1979922"/>
            <a:ext cx="1828800" cy="64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solidFill>
                  <a:srgbClr val="FFFFFF"/>
                </a:solidFill>
              </a:defRPr>
            </a:lvl1pPr>
            <a:lvl2pPr lvl="1">
              <a:lnSpc>
                <a:spcPct val="100000"/>
              </a:lnSpc>
              <a:spcBef>
                <a:spcPts val="0"/>
              </a:spcBef>
              <a:spcAft>
                <a:spcPts val="0"/>
              </a:spcAft>
              <a:buNone/>
              <a:defRPr>
                <a:solidFill>
                  <a:srgbClr val="FFFFFF"/>
                </a:solidFill>
              </a:defRPr>
            </a:lvl2pPr>
            <a:lvl3pPr lvl="2">
              <a:lnSpc>
                <a:spcPct val="100000"/>
              </a:lnSpc>
              <a:spcBef>
                <a:spcPts val="0"/>
              </a:spcBef>
              <a:spcAft>
                <a:spcPts val="0"/>
              </a:spcAft>
              <a:buNone/>
              <a:defRPr>
                <a:solidFill>
                  <a:srgbClr val="FFFFFF"/>
                </a:solidFill>
              </a:defRPr>
            </a:lvl3pPr>
            <a:lvl4pPr lvl="3">
              <a:lnSpc>
                <a:spcPct val="100000"/>
              </a:lnSpc>
              <a:spcBef>
                <a:spcPts val="0"/>
              </a:spcBef>
              <a:spcAft>
                <a:spcPts val="0"/>
              </a:spcAft>
              <a:buNone/>
              <a:defRPr>
                <a:solidFill>
                  <a:srgbClr val="FFFFFF"/>
                </a:solidFill>
              </a:defRPr>
            </a:lvl4pPr>
            <a:lvl5pPr lvl="4">
              <a:lnSpc>
                <a:spcPct val="100000"/>
              </a:lnSpc>
              <a:spcBef>
                <a:spcPts val="0"/>
              </a:spcBef>
              <a:spcAft>
                <a:spcPts val="0"/>
              </a:spcAft>
              <a:buNone/>
              <a:defRPr>
                <a:solidFill>
                  <a:srgbClr val="FFFFFF"/>
                </a:solidFill>
              </a:defRPr>
            </a:lvl5pPr>
            <a:lvl6pPr lvl="5">
              <a:lnSpc>
                <a:spcPct val="100000"/>
              </a:lnSpc>
              <a:spcBef>
                <a:spcPts val="0"/>
              </a:spcBef>
              <a:spcAft>
                <a:spcPts val="0"/>
              </a:spcAft>
              <a:buNone/>
              <a:defRPr>
                <a:solidFill>
                  <a:srgbClr val="FFFFFF"/>
                </a:solidFill>
              </a:defRPr>
            </a:lvl6pPr>
            <a:lvl7pPr lvl="6">
              <a:lnSpc>
                <a:spcPct val="100000"/>
              </a:lnSpc>
              <a:spcBef>
                <a:spcPts val="0"/>
              </a:spcBef>
              <a:spcAft>
                <a:spcPts val="0"/>
              </a:spcAft>
              <a:buNone/>
              <a:defRPr>
                <a:solidFill>
                  <a:srgbClr val="FFFFFF"/>
                </a:solidFill>
              </a:defRPr>
            </a:lvl7pPr>
            <a:lvl8pPr lvl="7">
              <a:lnSpc>
                <a:spcPct val="100000"/>
              </a:lnSpc>
              <a:spcBef>
                <a:spcPts val="0"/>
              </a:spcBef>
              <a:spcAft>
                <a:spcPts val="0"/>
              </a:spcAft>
              <a:buNone/>
              <a:defRPr>
                <a:solidFill>
                  <a:srgbClr val="FFFFFF"/>
                </a:solidFill>
              </a:defRPr>
            </a:lvl8pPr>
            <a:lvl9pPr lvl="8">
              <a:lnSpc>
                <a:spcPct val="100000"/>
              </a:lnSpc>
              <a:spcBef>
                <a:spcPts val="0"/>
              </a:spcBef>
              <a:spcAft>
                <a:spcPts val="0"/>
              </a:spcAft>
              <a:buNone/>
              <a:defRPr>
                <a:solidFill>
                  <a:srgbClr val="FFFFFF"/>
                </a:solidFill>
              </a:defRPr>
            </a:lvl9pPr>
          </a:lstStyle>
          <a:p>
            <a:endParaRPr/>
          </a:p>
        </p:txBody>
      </p:sp>
      <p:sp>
        <p:nvSpPr>
          <p:cNvPr id="516" name="Google Shape;516;p25"/>
          <p:cNvSpPr txBox="1">
            <a:spLocks noGrp="1"/>
          </p:cNvSpPr>
          <p:nvPr>
            <p:ph type="subTitle" idx="2"/>
          </p:nvPr>
        </p:nvSpPr>
        <p:spPr>
          <a:xfrm>
            <a:off x="720739" y="3834325"/>
            <a:ext cx="4147500" cy="5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defRPr>
            </a:lvl1pPr>
            <a:lvl2pPr lvl="1" rtl="0">
              <a:spcBef>
                <a:spcPts val="1600"/>
              </a:spcBef>
              <a:spcAft>
                <a:spcPts val="0"/>
              </a:spcAft>
              <a:buNone/>
              <a:defRPr sz="1200">
                <a:solidFill>
                  <a:srgbClr val="FFFFFF"/>
                </a:solidFill>
              </a:defRPr>
            </a:lvl2pPr>
            <a:lvl3pPr lvl="2" rtl="0">
              <a:spcBef>
                <a:spcPts val="1600"/>
              </a:spcBef>
              <a:spcAft>
                <a:spcPts val="0"/>
              </a:spcAft>
              <a:buNone/>
              <a:defRPr sz="1200">
                <a:solidFill>
                  <a:srgbClr val="FFFFFF"/>
                </a:solidFill>
              </a:defRPr>
            </a:lvl3pPr>
            <a:lvl4pPr lvl="3" rtl="0">
              <a:spcBef>
                <a:spcPts val="1600"/>
              </a:spcBef>
              <a:spcAft>
                <a:spcPts val="0"/>
              </a:spcAft>
              <a:buNone/>
              <a:defRPr sz="1200">
                <a:solidFill>
                  <a:srgbClr val="FFFFFF"/>
                </a:solidFill>
              </a:defRPr>
            </a:lvl4pPr>
            <a:lvl5pPr lvl="4" rtl="0">
              <a:spcBef>
                <a:spcPts val="1600"/>
              </a:spcBef>
              <a:spcAft>
                <a:spcPts val="0"/>
              </a:spcAft>
              <a:buNone/>
              <a:defRPr sz="1200">
                <a:solidFill>
                  <a:srgbClr val="FFFFFF"/>
                </a:solidFill>
              </a:defRPr>
            </a:lvl5pPr>
            <a:lvl6pPr lvl="5" rtl="0">
              <a:spcBef>
                <a:spcPts val="1600"/>
              </a:spcBef>
              <a:spcAft>
                <a:spcPts val="0"/>
              </a:spcAft>
              <a:buNone/>
              <a:defRPr sz="1200">
                <a:solidFill>
                  <a:srgbClr val="FFFFFF"/>
                </a:solidFill>
              </a:defRPr>
            </a:lvl6pPr>
            <a:lvl7pPr lvl="6" rtl="0">
              <a:spcBef>
                <a:spcPts val="1600"/>
              </a:spcBef>
              <a:spcAft>
                <a:spcPts val="0"/>
              </a:spcAft>
              <a:buNone/>
              <a:defRPr sz="1200">
                <a:solidFill>
                  <a:srgbClr val="FFFFFF"/>
                </a:solidFill>
              </a:defRPr>
            </a:lvl7pPr>
            <a:lvl8pPr lvl="7" rtl="0">
              <a:spcBef>
                <a:spcPts val="1600"/>
              </a:spcBef>
              <a:spcAft>
                <a:spcPts val="0"/>
              </a:spcAft>
              <a:buNone/>
              <a:defRPr sz="1200">
                <a:solidFill>
                  <a:srgbClr val="FFFFFF"/>
                </a:solidFill>
              </a:defRPr>
            </a:lvl8pPr>
            <a:lvl9pPr lvl="8" rtl="0">
              <a:spcBef>
                <a:spcPts val="1600"/>
              </a:spcBef>
              <a:spcAft>
                <a:spcPts val="1600"/>
              </a:spcAft>
              <a:buNone/>
              <a:defRPr sz="1200">
                <a:solidFill>
                  <a:srgbClr val="FFFFFF"/>
                </a:solidFill>
              </a:defRPr>
            </a:lvl9pPr>
          </a:lstStyle>
          <a:p>
            <a:endParaRPr/>
          </a:p>
        </p:txBody>
      </p:sp>
      <p:sp>
        <p:nvSpPr>
          <p:cNvPr id="517" name="Google Shape;517;p25"/>
          <p:cNvSpPr txBox="1">
            <a:spLocks noGrp="1"/>
          </p:cNvSpPr>
          <p:nvPr>
            <p:ph type="subTitle" idx="3"/>
          </p:nvPr>
        </p:nvSpPr>
        <p:spPr>
          <a:xfrm>
            <a:off x="5286377" y="3359276"/>
            <a:ext cx="18288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a:endParaRPr/>
          </a:p>
        </p:txBody>
      </p:sp>
      <p:sp>
        <p:nvSpPr>
          <p:cNvPr id="518" name="Google Shape;518;p25"/>
          <p:cNvSpPr txBox="1">
            <a:spLocks noGrp="1"/>
          </p:cNvSpPr>
          <p:nvPr>
            <p:ph type="title" idx="4" hasCustomPrompt="1"/>
          </p:nvPr>
        </p:nvSpPr>
        <p:spPr>
          <a:xfrm>
            <a:off x="5290529" y="1359570"/>
            <a:ext cx="2099400" cy="576000"/>
          </a:xfrm>
          <a:prstGeom prst="rect">
            <a:avLst/>
          </a:prstGeom>
          <a:solidFill>
            <a:srgbClr val="E83D3D"/>
          </a:solidFill>
        </p:spPr>
        <p:txBody>
          <a:bodyPr spcFirstLastPara="1" wrap="square" lIns="91425" tIns="91425" rIns="91425" bIns="91425" anchor="ctr" anchorCtr="0">
            <a:noAutofit/>
          </a:bodyPr>
          <a:lstStyle>
            <a:lvl1pPr lvl="0" rtl="0">
              <a:spcBef>
                <a:spcPts val="0"/>
              </a:spcBef>
              <a:spcAft>
                <a:spcPts val="0"/>
              </a:spcAft>
              <a:buSzPts val="12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9" name="Google Shape;519;p25"/>
          <p:cNvSpPr txBox="1">
            <a:spLocks noGrp="1"/>
          </p:cNvSpPr>
          <p:nvPr>
            <p:ph type="title" idx="5" hasCustomPrompt="1"/>
          </p:nvPr>
        </p:nvSpPr>
        <p:spPr>
          <a:xfrm>
            <a:off x="5286375" y="2739545"/>
            <a:ext cx="1144800" cy="5760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12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0" name="Google Shape;520;p25"/>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5">
  <p:cSld name="BLANK_1_1_1_1_1_1_1">
    <p:spTree>
      <p:nvGrpSpPr>
        <p:cNvPr id="1" name="Shape 521"/>
        <p:cNvGrpSpPr/>
        <p:nvPr/>
      </p:nvGrpSpPr>
      <p:grpSpPr>
        <a:xfrm>
          <a:off x="0" y="0"/>
          <a:ext cx="0" cy="0"/>
          <a:chOff x="0" y="0"/>
          <a:chExt cx="0" cy="0"/>
        </a:xfrm>
      </p:grpSpPr>
      <p:sp>
        <p:nvSpPr>
          <p:cNvPr id="522" name="Google Shape;522;p26"/>
          <p:cNvSpPr/>
          <p:nvPr/>
        </p:nvSpPr>
        <p:spPr>
          <a:xfrm>
            <a:off x="-38100" y="0"/>
            <a:ext cx="9220200" cy="1311600"/>
          </a:xfrm>
          <a:prstGeom prst="rect">
            <a:avLst/>
          </a:pr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0" y="387100"/>
            <a:ext cx="9898655" cy="1084938"/>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CEB20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26"/>
          <p:cNvGrpSpPr/>
          <p:nvPr/>
        </p:nvGrpSpPr>
        <p:grpSpPr>
          <a:xfrm>
            <a:off x="4330675" y="950122"/>
            <a:ext cx="1020000" cy="753600"/>
            <a:chOff x="4330675" y="950122"/>
            <a:chExt cx="1020000" cy="753600"/>
          </a:xfrm>
        </p:grpSpPr>
        <p:sp>
          <p:nvSpPr>
            <p:cNvPr id="525" name="Google Shape;525;p26"/>
            <p:cNvSpPr/>
            <p:nvPr/>
          </p:nvSpPr>
          <p:spPr>
            <a:xfrm rot="5400000">
              <a:off x="4463875" y="816922"/>
              <a:ext cx="753600" cy="1020000"/>
            </a:xfrm>
            <a:prstGeom prst="pie">
              <a:avLst>
                <a:gd name="adj1" fmla="val 5366625"/>
                <a:gd name="adj2" fmla="val 1623226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526" name="Google Shape;526;p26"/>
            <p:cNvSpPr/>
            <p:nvPr/>
          </p:nvSpPr>
          <p:spPr>
            <a:xfrm rot="5400000">
              <a:off x="4545875" y="869375"/>
              <a:ext cx="588300" cy="883200"/>
            </a:xfrm>
            <a:prstGeom prst="pie">
              <a:avLst>
                <a:gd name="adj1" fmla="val 5366625"/>
                <a:gd name="adj2" fmla="val 162266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527" name="Google Shape;527;p26"/>
          <p:cNvSpPr/>
          <p:nvPr/>
        </p:nvSpPr>
        <p:spPr>
          <a:xfrm>
            <a:off x="-38100" y="1311600"/>
            <a:ext cx="9220200" cy="384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26"/>
          <p:cNvGrpSpPr/>
          <p:nvPr/>
        </p:nvGrpSpPr>
        <p:grpSpPr>
          <a:xfrm>
            <a:off x="3572234" y="1304769"/>
            <a:ext cx="5009553" cy="3840746"/>
            <a:chOff x="3647700" y="1418025"/>
            <a:chExt cx="3459875" cy="3042175"/>
          </a:xfrm>
        </p:grpSpPr>
        <p:sp>
          <p:nvSpPr>
            <p:cNvPr id="529" name="Google Shape;529;p26"/>
            <p:cNvSpPr/>
            <p:nvPr/>
          </p:nvSpPr>
          <p:spPr>
            <a:xfrm>
              <a:off x="3647700" y="1418025"/>
              <a:ext cx="3459875" cy="3042175"/>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6"/>
            <p:cNvSpPr/>
            <p:nvPr/>
          </p:nvSpPr>
          <p:spPr>
            <a:xfrm>
              <a:off x="4342375" y="1462500"/>
              <a:ext cx="49000" cy="42250"/>
            </a:xfrm>
            <a:custGeom>
              <a:avLst/>
              <a:gdLst/>
              <a:ahLst/>
              <a:cxnLst/>
              <a:rect l="l" t="t" r="r" b="b"/>
              <a:pathLst>
                <a:path w="1960" h="1690" extrusionOk="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6"/>
            <p:cNvSpPr/>
            <p:nvPr/>
          </p:nvSpPr>
          <p:spPr>
            <a:xfrm>
              <a:off x="4466800" y="1509225"/>
              <a:ext cx="103025" cy="14100"/>
            </a:xfrm>
            <a:custGeom>
              <a:avLst/>
              <a:gdLst/>
              <a:ahLst/>
              <a:cxnLst/>
              <a:rect l="l" t="t" r="r" b="b"/>
              <a:pathLst>
                <a:path w="4121" h="564" extrusionOk="0">
                  <a:moveTo>
                    <a:pt x="0" y="0"/>
                  </a:moveTo>
                  <a:lnTo>
                    <a:pt x="0" y="113"/>
                  </a:lnTo>
                  <a:lnTo>
                    <a:pt x="4121" y="563"/>
                  </a:lnTo>
                  <a:lnTo>
                    <a:pt x="4121" y="47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6"/>
            <p:cNvSpPr/>
            <p:nvPr/>
          </p:nvSpPr>
          <p:spPr>
            <a:xfrm>
              <a:off x="4670575" y="1532875"/>
              <a:ext cx="103050" cy="11850"/>
            </a:xfrm>
            <a:custGeom>
              <a:avLst/>
              <a:gdLst/>
              <a:ahLst/>
              <a:cxnLst/>
              <a:rect l="l" t="t" r="r" b="b"/>
              <a:pathLst>
                <a:path w="4122" h="474" extrusionOk="0">
                  <a:moveTo>
                    <a:pt x="1" y="0"/>
                  </a:moveTo>
                  <a:lnTo>
                    <a:pt x="4121" y="473"/>
                  </a:lnTo>
                  <a:lnTo>
                    <a:pt x="4121" y="3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6"/>
            <p:cNvSpPr/>
            <p:nvPr/>
          </p:nvSpPr>
          <p:spPr>
            <a:xfrm>
              <a:off x="4877175" y="1554250"/>
              <a:ext cx="103050" cy="14100"/>
            </a:xfrm>
            <a:custGeom>
              <a:avLst/>
              <a:gdLst/>
              <a:ahLst/>
              <a:cxnLst/>
              <a:rect l="l" t="t" r="r" b="b"/>
              <a:pathLst>
                <a:path w="4122" h="564" extrusionOk="0">
                  <a:moveTo>
                    <a:pt x="1" y="1"/>
                  </a:moveTo>
                  <a:lnTo>
                    <a:pt x="4121" y="564"/>
                  </a:lnTo>
                  <a:lnTo>
                    <a:pt x="4121" y="4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6"/>
            <p:cNvSpPr/>
            <p:nvPr/>
          </p:nvSpPr>
          <p:spPr>
            <a:xfrm>
              <a:off x="5055075" y="1586900"/>
              <a:ext cx="59125" cy="44500"/>
            </a:xfrm>
            <a:custGeom>
              <a:avLst/>
              <a:gdLst/>
              <a:ahLst/>
              <a:cxnLst/>
              <a:rect l="l" t="t" r="r" b="b"/>
              <a:pathLst>
                <a:path w="2365" h="1780" extrusionOk="0">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a:off x="4853525" y="1649950"/>
              <a:ext cx="100800" cy="23675"/>
            </a:xfrm>
            <a:custGeom>
              <a:avLst/>
              <a:gdLst/>
              <a:ahLst/>
              <a:cxnLst/>
              <a:rect l="l" t="t" r="r" b="b"/>
              <a:pathLst>
                <a:path w="4032" h="947" extrusionOk="0">
                  <a:moveTo>
                    <a:pt x="4032" y="1"/>
                  </a:moveTo>
                  <a:lnTo>
                    <a:pt x="1" y="947"/>
                  </a:lnTo>
                  <a:lnTo>
                    <a:pt x="4032" y="113"/>
                  </a:lnTo>
                  <a:lnTo>
                    <a:pt x="4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a:off x="4652000" y="1695000"/>
              <a:ext cx="100800" cy="28175"/>
            </a:xfrm>
            <a:custGeom>
              <a:avLst/>
              <a:gdLst/>
              <a:ahLst/>
              <a:cxnLst/>
              <a:rect l="l" t="t" r="r" b="b"/>
              <a:pathLst>
                <a:path w="4032" h="1127" extrusionOk="0">
                  <a:moveTo>
                    <a:pt x="4031" y="0"/>
                  </a:moveTo>
                  <a:lnTo>
                    <a:pt x="1" y="1014"/>
                  </a:lnTo>
                  <a:lnTo>
                    <a:pt x="1" y="1126"/>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a:off x="4452725" y="1746225"/>
              <a:ext cx="100775" cy="33225"/>
            </a:xfrm>
            <a:custGeom>
              <a:avLst/>
              <a:gdLst/>
              <a:ahLst/>
              <a:cxnLst/>
              <a:rect l="l" t="t" r="r" b="b"/>
              <a:pathLst>
                <a:path w="4031" h="1329" extrusionOk="0">
                  <a:moveTo>
                    <a:pt x="4031" y="0"/>
                  </a:moveTo>
                  <a:lnTo>
                    <a:pt x="0" y="1216"/>
                  </a:lnTo>
                  <a:lnTo>
                    <a:pt x="90" y="1329"/>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a:off x="4264700" y="1812075"/>
              <a:ext cx="94025" cy="51825"/>
            </a:xfrm>
            <a:custGeom>
              <a:avLst/>
              <a:gdLst/>
              <a:ahLst/>
              <a:cxnLst/>
              <a:rect l="l" t="t" r="r" b="b"/>
              <a:pathLst>
                <a:path w="3761" h="2073" extrusionOk="0">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a:off x="4255700" y="1945500"/>
              <a:ext cx="93475" cy="47325"/>
            </a:xfrm>
            <a:custGeom>
              <a:avLst/>
              <a:gdLst/>
              <a:ahLst/>
              <a:cxnLst/>
              <a:rect l="l" t="t" r="r" b="b"/>
              <a:pathLst>
                <a:path w="3739" h="1893" extrusionOk="0">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a:off x="4447650" y="2015875"/>
              <a:ext cx="100800" cy="25925"/>
            </a:xfrm>
            <a:custGeom>
              <a:avLst/>
              <a:gdLst/>
              <a:ahLst/>
              <a:cxnLst/>
              <a:rect l="l" t="t" r="r" b="b"/>
              <a:pathLst>
                <a:path w="4032" h="1037" extrusionOk="0">
                  <a:moveTo>
                    <a:pt x="91" y="0"/>
                  </a:moveTo>
                  <a:lnTo>
                    <a:pt x="1" y="113"/>
                  </a:lnTo>
                  <a:lnTo>
                    <a:pt x="4031" y="1036"/>
                  </a:lnTo>
                  <a:lnTo>
                    <a:pt x="4031" y="94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a:off x="4649750" y="2060900"/>
              <a:ext cx="103050" cy="23125"/>
            </a:xfrm>
            <a:custGeom>
              <a:avLst/>
              <a:gdLst/>
              <a:ahLst/>
              <a:cxnLst/>
              <a:rect l="l" t="t" r="r" b="b"/>
              <a:pathLst>
                <a:path w="4122" h="925" extrusionOk="0">
                  <a:moveTo>
                    <a:pt x="91" y="1"/>
                  </a:moveTo>
                  <a:lnTo>
                    <a:pt x="0" y="91"/>
                  </a:lnTo>
                  <a:lnTo>
                    <a:pt x="4031" y="924"/>
                  </a:lnTo>
                  <a:lnTo>
                    <a:pt x="4121" y="744"/>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p:cNvSpPr/>
            <p:nvPr/>
          </p:nvSpPr>
          <p:spPr>
            <a:xfrm>
              <a:off x="4853525" y="2100325"/>
              <a:ext cx="100800" cy="23650"/>
            </a:xfrm>
            <a:custGeom>
              <a:avLst/>
              <a:gdLst/>
              <a:ahLst/>
              <a:cxnLst/>
              <a:rect l="l" t="t" r="r" b="b"/>
              <a:pathLst>
                <a:path w="4032" h="946" extrusionOk="0">
                  <a:moveTo>
                    <a:pt x="1" y="0"/>
                  </a:moveTo>
                  <a:lnTo>
                    <a:pt x="1" y="203"/>
                  </a:lnTo>
                  <a:lnTo>
                    <a:pt x="4032" y="946"/>
                  </a:lnTo>
                  <a:lnTo>
                    <a:pt x="4032" y="76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6"/>
            <p:cNvSpPr/>
            <p:nvPr/>
          </p:nvSpPr>
          <p:spPr>
            <a:xfrm>
              <a:off x="5055075" y="2140275"/>
              <a:ext cx="101350" cy="25925"/>
            </a:xfrm>
            <a:custGeom>
              <a:avLst/>
              <a:gdLst/>
              <a:ahLst/>
              <a:cxnLst/>
              <a:rect l="l" t="t" r="r" b="b"/>
              <a:pathLst>
                <a:path w="4054" h="1037" extrusionOk="0">
                  <a:moveTo>
                    <a:pt x="0" y="1"/>
                  </a:moveTo>
                  <a:lnTo>
                    <a:pt x="0" y="203"/>
                  </a:lnTo>
                  <a:lnTo>
                    <a:pt x="4053" y="1037"/>
                  </a:lnTo>
                  <a:lnTo>
                    <a:pt x="4053" y="85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6"/>
            <p:cNvSpPr/>
            <p:nvPr/>
          </p:nvSpPr>
          <p:spPr>
            <a:xfrm>
              <a:off x="5257175" y="2182500"/>
              <a:ext cx="100775" cy="28175"/>
            </a:xfrm>
            <a:custGeom>
              <a:avLst/>
              <a:gdLst/>
              <a:ahLst/>
              <a:cxnLst/>
              <a:rect l="l" t="t" r="r" b="b"/>
              <a:pathLst>
                <a:path w="4031" h="1127" extrusionOk="0">
                  <a:moveTo>
                    <a:pt x="0" y="1"/>
                  </a:moveTo>
                  <a:lnTo>
                    <a:pt x="0" y="203"/>
                  </a:lnTo>
                  <a:lnTo>
                    <a:pt x="4031" y="1127"/>
                  </a:lnTo>
                  <a:lnTo>
                    <a:pt x="4031" y="94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6"/>
            <p:cNvSpPr/>
            <p:nvPr/>
          </p:nvSpPr>
          <p:spPr>
            <a:xfrm>
              <a:off x="5458700" y="2229800"/>
              <a:ext cx="100800" cy="30425"/>
            </a:xfrm>
            <a:custGeom>
              <a:avLst/>
              <a:gdLst/>
              <a:ahLst/>
              <a:cxnLst/>
              <a:rect l="l" t="t" r="r" b="b"/>
              <a:pathLst>
                <a:path w="4032" h="1217" extrusionOk="0">
                  <a:moveTo>
                    <a:pt x="0" y="0"/>
                  </a:moveTo>
                  <a:lnTo>
                    <a:pt x="0" y="180"/>
                  </a:lnTo>
                  <a:lnTo>
                    <a:pt x="3941" y="1216"/>
                  </a:lnTo>
                  <a:lnTo>
                    <a:pt x="4031" y="92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6"/>
            <p:cNvSpPr/>
            <p:nvPr/>
          </p:nvSpPr>
          <p:spPr>
            <a:xfrm>
              <a:off x="5657975" y="2278775"/>
              <a:ext cx="100800" cy="35475"/>
            </a:xfrm>
            <a:custGeom>
              <a:avLst/>
              <a:gdLst/>
              <a:ahLst/>
              <a:cxnLst/>
              <a:rect l="l" t="t" r="r" b="b"/>
              <a:pathLst>
                <a:path w="4032" h="1419" extrusionOk="0">
                  <a:moveTo>
                    <a:pt x="91" y="0"/>
                  </a:moveTo>
                  <a:lnTo>
                    <a:pt x="1" y="293"/>
                  </a:lnTo>
                  <a:lnTo>
                    <a:pt x="3941" y="1419"/>
                  </a:lnTo>
                  <a:lnTo>
                    <a:pt x="4031" y="1126"/>
                  </a:lnTo>
                  <a:lnTo>
                    <a:pt x="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p:cNvSpPr/>
            <p:nvPr/>
          </p:nvSpPr>
          <p:spPr>
            <a:xfrm>
              <a:off x="5855000" y="2337300"/>
              <a:ext cx="100800" cy="42250"/>
            </a:xfrm>
            <a:custGeom>
              <a:avLst/>
              <a:gdLst/>
              <a:ahLst/>
              <a:cxnLst/>
              <a:rect l="l" t="t" r="r" b="b"/>
              <a:pathLst>
                <a:path w="4032" h="1690" extrusionOk="0">
                  <a:moveTo>
                    <a:pt x="91" y="1"/>
                  </a:moveTo>
                  <a:lnTo>
                    <a:pt x="1" y="294"/>
                  </a:lnTo>
                  <a:lnTo>
                    <a:pt x="3942" y="1690"/>
                  </a:lnTo>
                  <a:lnTo>
                    <a:pt x="4032" y="1330"/>
                  </a:lnTo>
                  <a:lnTo>
                    <a:pt x="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p:cNvSpPr/>
            <p:nvPr/>
          </p:nvSpPr>
          <p:spPr>
            <a:xfrm>
              <a:off x="6049800" y="2407675"/>
              <a:ext cx="98525" cy="49575"/>
            </a:xfrm>
            <a:custGeom>
              <a:avLst/>
              <a:gdLst/>
              <a:ahLst/>
              <a:cxnLst/>
              <a:rect l="l" t="t" r="r" b="b"/>
              <a:pathLst>
                <a:path w="3941" h="1983" extrusionOk="0">
                  <a:moveTo>
                    <a:pt x="90" y="1"/>
                  </a:moveTo>
                  <a:lnTo>
                    <a:pt x="0" y="293"/>
                  </a:lnTo>
                  <a:lnTo>
                    <a:pt x="3761" y="1982"/>
                  </a:lnTo>
                  <a:lnTo>
                    <a:pt x="3941" y="1599"/>
                  </a:lnTo>
                  <a:lnTo>
                    <a:pt x="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a:off x="6235000" y="2494375"/>
              <a:ext cx="94025" cy="61375"/>
            </a:xfrm>
            <a:custGeom>
              <a:avLst/>
              <a:gdLst/>
              <a:ahLst/>
              <a:cxnLst/>
              <a:rect l="l" t="t" r="r" b="b"/>
              <a:pathLst>
                <a:path w="3761" h="2455" extrusionOk="0">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p:cNvSpPr/>
            <p:nvPr/>
          </p:nvSpPr>
          <p:spPr>
            <a:xfrm>
              <a:off x="6401625" y="2614275"/>
              <a:ext cx="72650" cy="86725"/>
            </a:xfrm>
            <a:custGeom>
              <a:avLst/>
              <a:gdLst/>
              <a:ahLst/>
              <a:cxnLst/>
              <a:rect l="l" t="t" r="r" b="b"/>
              <a:pathLst>
                <a:path w="2906" h="3469" extrusionOk="0">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p:nvPr/>
          </p:nvSpPr>
          <p:spPr>
            <a:xfrm>
              <a:off x="6472000" y="2797225"/>
              <a:ext cx="30425" cy="103050"/>
            </a:xfrm>
            <a:custGeom>
              <a:avLst/>
              <a:gdLst/>
              <a:ahLst/>
              <a:cxnLst/>
              <a:rect l="l" t="t" r="r" b="b"/>
              <a:pathLst>
                <a:path w="1217" h="4122" extrusionOk="0">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a:off x="6371225" y="2986950"/>
              <a:ext cx="65900" cy="94025"/>
            </a:xfrm>
            <a:custGeom>
              <a:avLst/>
              <a:gdLst/>
              <a:ahLst/>
              <a:cxnLst/>
              <a:rect l="l" t="t" r="r" b="b"/>
              <a:pathLst>
                <a:path w="2636" h="3761" extrusionOk="0">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6"/>
            <p:cNvSpPr/>
            <p:nvPr/>
          </p:nvSpPr>
          <p:spPr>
            <a:xfrm>
              <a:off x="6244575" y="3155825"/>
              <a:ext cx="74900" cy="89550"/>
            </a:xfrm>
            <a:custGeom>
              <a:avLst/>
              <a:gdLst/>
              <a:ahLst/>
              <a:cxnLst/>
              <a:rect l="l" t="t" r="r" b="b"/>
              <a:pathLst>
                <a:path w="2996" h="3582" extrusionOk="0">
                  <a:moveTo>
                    <a:pt x="2635" y="1"/>
                  </a:moveTo>
                  <a:lnTo>
                    <a:pt x="0" y="3198"/>
                  </a:lnTo>
                  <a:lnTo>
                    <a:pt x="383" y="3581"/>
                  </a:lnTo>
                  <a:lnTo>
                    <a:pt x="2995" y="384"/>
                  </a:lnTo>
                  <a:lnTo>
                    <a:pt x="2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6"/>
            <p:cNvSpPr/>
            <p:nvPr/>
          </p:nvSpPr>
          <p:spPr>
            <a:xfrm>
              <a:off x="6106075" y="3313450"/>
              <a:ext cx="79975" cy="86725"/>
            </a:xfrm>
            <a:custGeom>
              <a:avLst/>
              <a:gdLst/>
              <a:ahLst/>
              <a:cxnLst/>
              <a:rect l="l" t="t" r="r" b="b"/>
              <a:pathLst>
                <a:path w="3199" h="3469" extrusionOk="0">
                  <a:moveTo>
                    <a:pt x="2816" y="1"/>
                  </a:moveTo>
                  <a:lnTo>
                    <a:pt x="1" y="2996"/>
                  </a:lnTo>
                  <a:lnTo>
                    <a:pt x="384" y="3468"/>
                  </a:lnTo>
                  <a:lnTo>
                    <a:pt x="3198" y="361"/>
                  </a:lnTo>
                  <a:lnTo>
                    <a:pt x="28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6"/>
            <p:cNvSpPr/>
            <p:nvPr/>
          </p:nvSpPr>
          <p:spPr>
            <a:xfrm>
              <a:off x="5960850" y="3463200"/>
              <a:ext cx="84450" cy="84475"/>
            </a:xfrm>
            <a:custGeom>
              <a:avLst/>
              <a:gdLst/>
              <a:ahLst/>
              <a:cxnLst/>
              <a:rect l="l" t="t" r="r" b="b"/>
              <a:pathLst>
                <a:path w="3378" h="3379" extrusionOk="0">
                  <a:moveTo>
                    <a:pt x="2905" y="0"/>
                  </a:moveTo>
                  <a:lnTo>
                    <a:pt x="0" y="2905"/>
                  </a:lnTo>
                  <a:lnTo>
                    <a:pt x="361" y="3378"/>
                  </a:lnTo>
                  <a:lnTo>
                    <a:pt x="3378" y="383"/>
                  </a:lnTo>
                  <a:lnTo>
                    <a:pt x="2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5808275" y="3606175"/>
              <a:ext cx="88975" cy="82225"/>
            </a:xfrm>
            <a:custGeom>
              <a:avLst/>
              <a:gdLst/>
              <a:ahLst/>
              <a:cxnLst/>
              <a:rect l="l" t="t" r="r" b="b"/>
              <a:pathLst>
                <a:path w="3559" h="3289" extrusionOk="0">
                  <a:moveTo>
                    <a:pt x="3086" y="1"/>
                  </a:moveTo>
                  <a:lnTo>
                    <a:pt x="1" y="2816"/>
                  </a:lnTo>
                  <a:lnTo>
                    <a:pt x="564" y="3289"/>
                  </a:lnTo>
                  <a:lnTo>
                    <a:pt x="3559" y="474"/>
                  </a:lnTo>
                  <a:lnTo>
                    <a:pt x="30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5655725" y="3744675"/>
              <a:ext cx="88975" cy="84450"/>
            </a:xfrm>
            <a:custGeom>
              <a:avLst/>
              <a:gdLst/>
              <a:ahLst/>
              <a:cxnLst/>
              <a:rect l="l" t="t" r="r" b="b"/>
              <a:pathLst>
                <a:path w="3559" h="3378" extrusionOk="0">
                  <a:moveTo>
                    <a:pt x="3108" y="0"/>
                  </a:moveTo>
                  <a:lnTo>
                    <a:pt x="1" y="2725"/>
                  </a:lnTo>
                  <a:lnTo>
                    <a:pt x="474" y="3378"/>
                  </a:lnTo>
                  <a:lnTo>
                    <a:pt x="3558" y="563"/>
                  </a:lnTo>
                  <a:lnTo>
                    <a:pt x="3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5498675" y="3880900"/>
              <a:ext cx="91225" cy="82225"/>
            </a:xfrm>
            <a:custGeom>
              <a:avLst/>
              <a:gdLst/>
              <a:ahLst/>
              <a:cxnLst/>
              <a:rect l="l" t="t" r="r" b="b"/>
              <a:pathLst>
                <a:path w="3649" h="3289" extrusionOk="0">
                  <a:moveTo>
                    <a:pt x="3198" y="1"/>
                  </a:moveTo>
                  <a:lnTo>
                    <a:pt x="0" y="2725"/>
                  </a:lnTo>
                  <a:lnTo>
                    <a:pt x="563" y="3288"/>
                  </a:lnTo>
                  <a:lnTo>
                    <a:pt x="3648" y="654"/>
                  </a:lnTo>
                  <a:lnTo>
                    <a:pt x="31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p:nvPr/>
          </p:nvSpPr>
          <p:spPr>
            <a:xfrm>
              <a:off x="5339350" y="4014325"/>
              <a:ext cx="93475" cy="82200"/>
            </a:xfrm>
            <a:custGeom>
              <a:avLst/>
              <a:gdLst/>
              <a:ahLst/>
              <a:cxnLst/>
              <a:rect l="l" t="t" r="r" b="b"/>
              <a:pathLst>
                <a:path w="3739" h="3288" extrusionOk="0">
                  <a:moveTo>
                    <a:pt x="3176" y="0"/>
                  </a:moveTo>
                  <a:lnTo>
                    <a:pt x="1" y="2635"/>
                  </a:lnTo>
                  <a:lnTo>
                    <a:pt x="564" y="3288"/>
                  </a:lnTo>
                  <a:lnTo>
                    <a:pt x="3739" y="676"/>
                  </a:lnTo>
                  <a:lnTo>
                    <a:pt x="31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6"/>
            <p:cNvSpPr/>
            <p:nvPr/>
          </p:nvSpPr>
          <p:spPr>
            <a:xfrm>
              <a:off x="5179475" y="4146050"/>
              <a:ext cx="94050" cy="82225"/>
            </a:xfrm>
            <a:custGeom>
              <a:avLst/>
              <a:gdLst/>
              <a:ahLst/>
              <a:cxnLst/>
              <a:rect l="l" t="t" r="r" b="b"/>
              <a:pathLst>
                <a:path w="3762" h="3289" extrusionOk="0">
                  <a:moveTo>
                    <a:pt x="3198" y="0"/>
                  </a:moveTo>
                  <a:lnTo>
                    <a:pt x="1" y="2522"/>
                  </a:lnTo>
                  <a:lnTo>
                    <a:pt x="564" y="3288"/>
                  </a:lnTo>
                  <a:lnTo>
                    <a:pt x="3761" y="653"/>
                  </a:lnTo>
                  <a:lnTo>
                    <a:pt x="3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6"/>
            <p:cNvSpPr/>
            <p:nvPr/>
          </p:nvSpPr>
          <p:spPr>
            <a:xfrm>
              <a:off x="5015675" y="4272700"/>
              <a:ext cx="98525" cy="84475"/>
            </a:xfrm>
            <a:custGeom>
              <a:avLst/>
              <a:gdLst/>
              <a:ahLst/>
              <a:cxnLst/>
              <a:rect l="l" t="t" r="r" b="b"/>
              <a:pathLst>
                <a:path w="3941" h="3379" extrusionOk="0">
                  <a:moveTo>
                    <a:pt x="3265" y="1"/>
                  </a:moveTo>
                  <a:lnTo>
                    <a:pt x="0" y="2523"/>
                  </a:lnTo>
                  <a:lnTo>
                    <a:pt x="653" y="3379"/>
                  </a:lnTo>
                  <a:lnTo>
                    <a:pt x="3941" y="834"/>
                  </a:lnTo>
                  <a:lnTo>
                    <a:pt x="3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26"/>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
        <p:nvSpPr>
          <p:cNvPr id="563" name="Google Shape;563;p26"/>
          <p:cNvSpPr/>
          <p:nvPr/>
        </p:nvSpPr>
        <p:spPr>
          <a:xfrm>
            <a:off x="-5524513" y="1304775"/>
            <a:ext cx="10491379" cy="3840746"/>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6"/>
          <p:cNvSpPr/>
          <p:nvPr/>
        </p:nvSpPr>
        <p:spPr>
          <a:xfrm>
            <a:off x="7524737" y="1304775"/>
            <a:ext cx="10491379" cy="3840746"/>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3 columns 4">
  <p:cSld name="BLANK_1_1_1_1_1_1_1_1">
    <p:spTree>
      <p:nvGrpSpPr>
        <p:cNvPr id="1" name="Shape 565"/>
        <p:cNvGrpSpPr/>
        <p:nvPr/>
      </p:nvGrpSpPr>
      <p:grpSpPr>
        <a:xfrm>
          <a:off x="0" y="0"/>
          <a:ext cx="0" cy="0"/>
          <a:chOff x="0" y="0"/>
          <a:chExt cx="0" cy="0"/>
        </a:xfrm>
      </p:grpSpPr>
      <p:grpSp>
        <p:nvGrpSpPr>
          <p:cNvPr id="566" name="Google Shape;566;p27"/>
          <p:cNvGrpSpPr/>
          <p:nvPr/>
        </p:nvGrpSpPr>
        <p:grpSpPr>
          <a:xfrm>
            <a:off x="-146206" y="971560"/>
            <a:ext cx="9436379" cy="3258279"/>
            <a:chOff x="-604425" y="-5735707"/>
            <a:chExt cx="7499904" cy="2589635"/>
          </a:xfrm>
        </p:grpSpPr>
        <p:sp>
          <p:nvSpPr>
            <p:cNvPr id="567" name="Google Shape;567;p27"/>
            <p:cNvSpPr/>
            <p:nvPr/>
          </p:nvSpPr>
          <p:spPr>
            <a:xfrm>
              <a:off x="-604425" y="-5735707"/>
              <a:ext cx="7499904" cy="2410421"/>
            </a:xfrm>
            <a:custGeom>
              <a:avLst/>
              <a:gdLst/>
              <a:ahLst/>
              <a:cxnLst/>
              <a:rect l="l" t="t" r="r" b="b"/>
              <a:pathLst>
                <a:path w="97127" h="31216" extrusionOk="0">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rgbClr val="1F424C">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409685" y="-5158515"/>
              <a:ext cx="7169027" cy="2012442"/>
            </a:xfrm>
            <a:custGeom>
              <a:avLst/>
              <a:gdLst/>
              <a:ahLst/>
              <a:cxnLst/>
              <a:rect l="l" t="t" r="r" b="b"/>
              <a:pathLst>
                <a:path w="92842" h="26062" extrusionOk="0">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rgbClr val="336574">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27"/>
          <p:cNvSpPr txBox="1">
            <a:spLocks noGrp="1"/>
          </p:cNvSpPr>
          <p:nvPr>
            <p:ph type="subTitle" idx="1"/>
          </p:nvPr>
        </p:nvSpPr>
        <p:spPr>
          <a:xfrm>
            <a:off x="3561117" y="21281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570" name="Google Shape;570;p27"/>
          <p:cNvSpPr txBox="1">
            <a:spLocks noGrp="1"/>
          </p:cNvSpPr>
          <p:nvPr>
            <p:ph type="subTitle" idx="2"/>
          </p:nvPr>
        </p:nvSpPr>
        <p:spPr>
          <a:xfrm>
            <a:off x="832800" y="2730876"/>
            <a:ext cx="20847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571" name="Google Shape;571;p27"/>
          <p:cNvSpPr txBox="1">
            <a:spLocks noGrp="1"/>
          </p:cNvSpPr>
          <p:nvPr>
            <p:ph type="subTitle" idx="3"/>
          </p:nvPr>
        </p:nvSpPr>
        <p:spPr>
          <a:xfrm>
            <a:off x="829987" y="21281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572" name="Google Shape;572;p27"/>
          <p:cNvSpPr txBox="1">
            <a:spLocks noGrp="1"/>
          </p:cNvSpPr>
          <p:nvPr>
            <p:ph type="subTitle" idx="4"/>
          </p:nvPr>
        </p:nvSpPr>
        <p:spPr>
          <a:xfrm>
            <a:off x="3529960" y="2730876"/>
            <a:ext cx="20847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573" name="Google Shape;573;p27"/>
          <p:cNvSpPr txBox="1">
            <a:spLocks noGrp="1"/>
          </p:cNvSpPr>
          <p:nvPr>
            <p:ph type="subTitle" idx="5"/>
          </p:nvPr>
        </p:nvSpPr>
        <p:spPr>
          <a:xfrm>
            <a:off x="6308485" y="2128138"/>
            <a:ext cx="2088300" cy="457200"/>
          </a:xfrm>
          <a:prstGeom prst="rect">
            <a:avLst/>
          </a:prstGeom>
          <a:solidFill>
            <a:schemeClr val="accent1"/>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rtl="0">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rtl="0">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rtl="0">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rtl="0">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rtl="0">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rtl="0">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rtl="0">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rtl="0">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a:endParaRPr/>
          </a:p>
        </p:txBody>
      </p:sp>
      <p:sp>
        <p:nvSpPr>
          <p:cNvPr id="574" name="Google Shape;574;p27"/>
          <p:cNvSpPr txBox="1">
            <a:spLocks noGrp="1"/>
          </p:cNvSpPr>
          <p:nvPr>
            <p:ph type="subTitle" idx="6"/>
          </p:nvPr>
        </p:nvSpPr>
        <p:spPr>
          <a:xfrm>
            <a:off x="6310777" y="2730876"/>
            <a:ext cx="20847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rgbClr val="FFFFFF"/>
                </a:solidFill>
              </a:defRPr>
            </a:lvl1pPr>
            <a:lvl2pPr lvl="1" algn="ctr" rtl="0">
              <a:lnSpc>
                <a:spcPct val="100000"/>
              </a:lnSpc>
              <a:spcBef>
                <a:spcPts val="0"/>
              </a:spcBef>
              <a:spcAft>
                <a:spcPts val="0"/>
              </a:spcAft>
              <a:buNone/>
              <a:defRPr>
                <a:solidFill>
                  <a:srgbClr val="FFFFFF"/>
                </a:solidFill>
              </a:defRPr>
            </a:lvl2pPr>
            <a:lvl3pPr lvl="2" algn="ctr" rtl="0">
              <a:lnSpc>
                <a:spcPct val="100000"/>
              </a:lnSpc>
              <a:spcBef>
                <a:spcPts val="0"/>
              </a:spcBef>
              <a:spcAft>
                <a:spcPts val="0"/>
              </a:spcAft>
              <a:buNone/>
              <a:defRPr>
                <a:solidFill>
                  <a:srgbClr val="FFFFFF"/>
                </a:solidFill>
              </a:defRPr>
            </a:lvl3pPr>
            <a:lvl4pPr lvl="3" algn="ctr" rtl="0">
              <a:lnSpc>
                <a:spcPct val="100000"/>
              </a:lnSpc>
              <a:spcBef>
                <a:spcPts val="0"/>
              </a:spcBef>
              <a:spcAft>
                <a:spcPts val="0"/>
              </a:spcAft>
              <a:buNone/>
              <a:defRPr>
                <a:solidFill>
                  <a:srgbClr val="FFFFFF"/>
                </a:solidFill>
              </a:defRPr>
            </a:lvl4pPr>
            <a:lvl5pPr lvl="4" algn="ctr" rtl="0">
              <a:lnSpc>
                <a:spcPct val="100000"/>
              </a:lnSpc>
              <a:spcBef>
                <a:spcPts val="0"/>
              </a:spcBef>
              <a:spcAft>
                <a:spcPts val="0"/>
              </a:spcAft>
              <a:buNone/>
              <a:defRPr>
                <a:solidFill>
                  <a:srgbClr val="FFFFFF"/>
                </a:solidFill>
              </a:defRPr>
            </a:lvl5pPr>
            <a:lvl6pPr lvl="5" algn="ctr" rtl="0">
              <a:lnSpc>
                <a:spcPct val="100000"/>
              </a:lnSpc>
              <a:spcBef>
                <a:spcPts val="0"/>
              </a:spcBef>
              <a:spcAft>
                <a:spcPts val="0"/>
              </a:spcAft>
              <a:buNone/>
              <a:defRPr>
                <a:solidFill>
                  <a:srgbClr val="FFFFFF"/>
                </a:solidFill>
              </a:defRPr>
            </a:lvl6pPr>
            <a:lvl7pPr lvl="6" algn="ctr" rtl="0">
              <a:lnSpc>
                <a:spcPct val="100000"/>
              </a:lnSpc>
              <a:spcBef>
                <a:spcPts val="0"/>
              </a:spcBef>
              <a:spcAft>
                <a:spcPts val="0"/>
              </a:spcAft>
              <a:buNone/>
              <a:defRPr>
                <a:solidFill>
                  <a:srgbClr val="FFFFFF"/>
                </a:solidFill>
              </a:defRPr>
            </a:lvl7pPr>
            <a:lvl8pPr lvl="7" algn="ctr" rtl="0">
              <a:lnSpc>
                <a:spcPct val="100000"/>
              </a:lnSpc>
              <a:spcBef>
                <a:spcPts val="0"/>
              </a:spcBef>
              <a:spcAft>
                <a:spcPts val="0"/>
              </a:spcAft>
              <a:buNone/>
              <a:defRPr>
                <a:solidFill>
                  <a:srgbClr val="FFFFFF"/>
                </a:solidFill>
              </a:defRPr>
            </a:lvl8pPr>
            <a:lvl9pPr lvl="8" algn="ctr" rtl="0">
              <a:lnSpc>
                <a:spcPct val="100000"/>
              </a:lnSpc>
              <a:spcBef>
                <a:spcPts val="0"/>
              </a:spcBef>
              <a:spcAft>
                <a:spcPts val="0"/>
              </a:spcAft>
              <a:buNone/>
              <a:defRPr>
                <a:solidFill>
                  <a:srgbClr val="FFFFFF"/>
                </a:solidFill>
              </a:defRPr>
            </a:lvl9pPr>
          </a:lstStyle>
          <a:p>
            <a:endParaRPr/>
          </a:p>
        </p:txBody>
      </p:sp>
      <p:sp>
        <p:nvSpPr>
          <p:cNvPr id="575" name="Google Shape;575;p27"/>
          <p:cNvSpPr/>
          <p:nvPr/>
        </p:nvSpPr>
        <p:spPr>
          <a:xfrm>
            <a:off x="2750" y="3961141"/>
            <a:ext cx="9144000" cy="1265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 name="Google Shape;576;p27"/>
          <p:cNvCxnSpPr/>
          <p:nvPr/>
        </p:nvCxnSpPr>
        <p:spPr>
          <a:xfrm>
            <a:off x="79449" y="4593843"/>
            <a:ext cx="9269400" cy="0"/>
          </a:xfrm>
          <a:prstGeom prst="straightConnector1">
            <a:avLst/>
          </a:prstGeom>
          <a:noFill/>
          <a:ln w="152400" cap="flat" cmpd="sng">
            <a:solidFill>
              <a:schemeClr val="dk2"/>
            </a:solidFill>
            <a:prstDash val="dash"/>
            <a:round/>
            <a:headEnd type="none" w="med" len="med"/>
            <a:tailEnd type="none" w="med" len="med"/>
          </a:ln>
        </p:spPr>
      </p:cxnSp>
      <p:sp>
        <p:nvSpPr>
          <p:cNvPr id="577" name="Google Shape;577;p27"/>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2 Columns 1">
  <p:cSld name="CUSTOM">
    <p:spTree>
      <p:nvGrpSpPr>
        <p:cNvPr id="1" name="Shape 578"/>
        <p:cNvGrpSpPr/>
        <p:nvPr/>
      </p:nvGrpSpPr>
      <p:grpSpPr>
        <a:xfrm>
          <a:off x="0" y="0"/>
          <a:ext cx="0" cy="0"/>
          <a:chOff x="0" y="0"/>
          <a:chExt cx="0" cy="0"/>
        </a:xfrm>
      </p:grpSpPr>
      <p:sp>
        <p:nvSpPr>
          <p:cNvPr id="579" name="Google Shape;579;p28"/>
          <p:cNvSpPr/>
          <p:nvPr/>
        </p:nvSpPr>
        <p:spPr>
          <a:xfrm flipH="1">
            <a:off x="-682875"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81" name="Google Shape;581;p28"/>
          <p:cNvSpPr/>
          <p:nvPr/>
        </p:nvSpPr>
        <p:spPr>
          <a:xfrm>
            <a:off x="2750" y="4599424"/>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txBox="1">
            <a:spLocks noGrp="1"/>
          </p:cNvSpPr>
          <p:nvPr>
            <p:ph type="body" idx="1"/>
          </p:nvPr>
        </p:nvSpPr>
        <p:spPr>
          <a:xfrm>
            <a:off x="4584675" y="790575"/>
            <a:ext cx="3748200" cy="3796200"/>
          </a:xfrm>
          <a:prstGeom prst="rect">
            <a:avLst/>
          </a:prstGeom>
        </p:spPr>
        <p:txBody>
          <a:bodyPr spcFirstLastPara="1" wrap="square" lIns="91425" tIns="91425" rIns="91425" bIns="91425" anchor="b" anchorCtr="0">
            <a:noAutofit/>
          </a:bodyPr>
          <a:lstStyle>
            <a:lvl1pPr marL="457200" lvl="0" indent="-298450" rtl="0">
              <a:spcBef>
                <a:spcPts val="0"/>
              </a:spcBef>
              <a:spcAft>
                <a:spcPts val="0"/>
              </a:spcAft>
              <a:buSzPts val="1100"/>
              <a:buFont typeface="Lato"/>
              <a:buChar char="●"/>
              <a:defRPr sz="1200"/>
            </a:lvl1pPr>
            <a:lvl2pPr marL="914400" lvl="1" indent="-298450" rtl="0">
              <a:spcBef>
                <a:spcPts val="1600"/>
              </a:spcBef>
              <a:spcAft>
                <a:spcPts val="0"/>
              </a:spcAft>
              <a:buClr>
                <a:schemeClr val="lt1"/>
              </a:buClr>
              <a:buSzPts val="1100"/>
              <a:buFont typeface="Muli"/>
              <a:buChar char="○"/>
              <a:defRPr/>
            </a:lvl2pPr>
            <a:lvl3pPr marL="1371600" lvl="2" indent="-298450" rtl="0">
              <a:spcBef>
                <a:spcPts val="1600"/>
              </a:spcBef>
              <a:spcAft>
                <a:spcPts val="0"/>
              </a:spcAft>
              <a:buClr>
                <a:schemeClr val="lt1"/>
              </a:buClr>
              <a:buSzPts val="1100"/>
              <a:buFont typeface="Muli"/>
              <a:buChar char="■"/>
              <a:defRPr/>
            </a:lvl3pPr>
            <a:lvl4pPr marL="1828800" lvl="3" indent="-298450" rtl="0">
              <a:spcBef>
                <a:spcPts val="1600"/>
              </a:spcBef>
              <a:spcAft>
                <a:spcPts val="0"/>
              </a:spcAft>
              <a:buClr>
                <a:schemeClr val="lt1"/>
              </a:buClr>
              <a:buSzPts val="1100"/>
              <a:buFont typeface="Muli"/>
              <a:buChar char="●"/>
              <a:defRPr/>
            </a:lvl4pPr>
            <a:lvl5pPr marL="2286000" lvl="4" indent="-298450" rtl="0">
              <a:spcBef>
                <a:spcPts val="1600"/>
              </a:spcBef>
              <a:spcAft>
                <a:spcPts val="0"/>
              </a:spcAft>
              <a:buClr>
                <a:schemeClr val="lt1"/>
              </a:buClr>
              <a:buSzPts val="1100"/>
              <a:buFont typeface="Muli"/>
              <a:buChar char="○"/>
              <a:defRPr/>
            </a:lvl5pPr>
            <a:lvl6pPr marL="2743200" lvl="5" indent="-298450" rtl="0">
              <a:spcBef>
                <a:spcPts val="1600"/>
              </a:spcBef>
              <a:spcAft>
                <a:spcPts val="0"/>
              </a:spcAft>
              <a:buClr>
                <a:schemeClr val="lt1"/>
              </a:buClr>
              <a:buSzPts val="1100"/>
              <a:buFont typeface="Muli"/>
              <a:buChar char="■"/>
              <a:defRPr/>
            </a:lvl6pPr>
            <a:lvl7pPr marL="3200400" lvl="6" indent="-298450" rtl="0">
              <a:spcBef>
                <a:spcPts val="1600"/>
              </a:spcBef>
              <a:spcAft>
                <a:spcPts val="0"/>
              </a:spcAft>
              <a:buClr>
                <a:schemeClr val="lt1"/>
              </a:buClr>
              <a:buSzPts val="1100"/>
              <a:buFont typeface="Muli"/>
              <a:buChar char="●"/>
              <a:defRPr/>
            </a:lvl7pPr>
            <a:lvl8pPr marL="3657600" lvl="7" indent="-298450" rtl="0">
              <a:spcBef>
                <a:spcPts val="1600"/>
              </a:spcBef>
              <a:spcAft>
                <a:spcPts val="0"/>
              </a:spcAft>
              <a:buClr>
                <a:schemeClr val="lt1"/>
              </a:buClr>
              <a:buSzPts val="1100"/>
              <a:buFont typeface="Muli"/>
              <a:buChar char="○"/>
              <a:defRPr/>
            </a:lvl8pPr>
            <a:lvl9pPr marL="4114800" lvl="8" indent="-298450" rtl="0">
              <a:spcBef>
                <a:spcPts val="1600"/>
              </a:spcBef>
              <a:spcAft>
                <a:spcPts val="1600"/>
              </a:spcAft>
              <a:buClr>
                <a:schemeClr val="lt1"/>
              </a:buClr>
              <a:buSzPts val="1100"/>
              <a:buFont typeface="Muli"/>
              <a:buChar char="■"/>
              <a:defRPr/>
            </a:lvl9pPr>
          </a:lstStyle>
          <a:p>
            <a:endParaRPr/>
          </a:p>
        </p:txBody>
      </p:sp>
      <p:sp>
        <p:nvSpPr>
          <p:cNvPr id="583" name="Google Shape;583;p28"/>
          <p:cNvSpPr txBox="1">
            <a:spLocks noGrp="1"/>
          </p:cNvSpPr>
          <p:nvPr>
            <p:ph type="body" idx="2"/>
          </p:nvPr>
        </p:nvSpPr>
        <p:spPr>
          <a:xfrm>
            <a:off x="832600" y="790575"/>
            <a:ext cx="3748200" cy="3808800"/>
          </a:xfrm>
          <a:prstGeom prst="rect">
            <a:avLst/>
          </a:prstGeom>
        </p:spPr>
        <p:txBody>
          <a:bodyPr spcFirstLastPara="1" wrap="square" lIns="91425" tIns="91425" rIns="91425" bIns="91425" anchor="b" anchorCtr="0">
            <a:noAutofit/>
          </a:bodyPr>
          <a:lstStyle>
            <a:lvl1pPr marL="457200" lvl="0" indent="-298450" rtl="0">
              <a:spcBef>
                <a:spcPts val="0"/>
              </a:spcBef>
              <a:spcAft>
                <a:spcPts val="0"/>
              </a:spcAft>
              <a:buClr>
                <a:schemeClr val="accent2"/>
              </a:buClr>
              <a:buSzPts val="1100"/>
              <a:buFont typeface="Lato"/>
              <a:buChar char="●"/>
              <a:defRPr sz="1200"/>
            </a:lvl1pPr>
            <a:lvl2pPr marL="914400" lvl="1" indent="-298450" rtl="0">
              <a:spcBef>
                <a:spcPts val="1600"/>
              </a:spcBef>
              <a:spcAft>
                <a:spcPts val="0"/>
              </a:spcAft>
              <a:buClr>
                <a:schemeClr val="lt1"/>
              </a:buClr>
              <a:buSzPts val="1100"/>
              <a:buFont typeface="Muli"/>
              <a:buChar char="○"/>
              <a:defRPr/>
            </a:lvl2pPr>
            <a:lvl3pPr marL="1371600" lvl="2" indent="-298450" rtl="0">
              <a:spcBef>
                <a:spcPts val="1600"/>
              </a:spcBef>
              <a:spcAft>
                <a:spcPts val="0"/>
              </a:spcAft>
              <a:buClr>
                <a:schemeClr val="lt1"/>
              </a:buClr>
              <a:buSzPts val="1100"/>
              <a:buFont typeface="Muli"/>
              <a:buChar char="■"/>
              <a:defRPr/>
            </a:lvl3pPr>
            <a:lvl4pPr marL="1828800" lvl="3" indent="-298450" rtl="0">
              <a:spcBef>
                <a:spcPts val="1600"/>
              </a:spcBef>
              <a:spcAft>
                <a:spcPts val="0"/>
              </a:spcAft>
              <a:buClr>
                <a:schemeClr val="lt1"/>
              </a:buClr>
              <a:buSzPts val="1100"/>
              <a:buFont typeface="Muli"/>
              <a:buChar char="●"/>
              <a:defRPr/>
            </a:lvl4pPr>
            <a:lvl5pPr marL="2286000" lvl="4" indent="-298450" rtl="0">
              <a:spcBef>
                <a:spcPts val="1600"/>
              </a:spcBef>
              <a:spcAft>
                <a:spcPts val="0"/>
              </a:spcAft>
              <a:buClr>
                <a:schemeClr val="lt1"/>
              </a:buClr>
              <a:buSzPts val="1100"/>
              <a:buFont typeface="Muli"/>
              <a:buChar char="○"/>
              <a:defRPr/>
            </a:lvl5pPr>
            <a:lvl6pPr marL="2743200" lvl="5" indent="-298450" rtl="0">
              <a:spcBef>
                <a:spcPts val="1600"/>
              </a:spcBef>
              <a:spcAft>
                <a:spcPts val="0"/>
              </a:spcAft>
              <a:buClr>
                <a:schemeClr val="lt1"/>
              </a:buClr>
              <a:buSzPts val="1100"/>
              <a:buFont typeface="Muli"/>
              <a:buChar char="■"/>
              <a:defRPr/>
            </a:lvl6pPr>
            <a:lvl7pPr marL="3200400" lvl="6" indent="-298450" rtl="0">
              <a:spcBef>
                <a:spcPts val="1600"/>
              </a:spcBef>
              <a:spcAft>
                <a:spcPts val="0"/>
              </a:spcAft>
              <a:buClr>
                <a:schemeClr val="lt1"/>
              </a:buClr>
              <a:buSzPts val="1100"/>
              <a:buFont typeface="Muli"/>
              <a:buChar char="●"/>
              <a:defRPr/>
            </a:lvl7pPr>
            <a:lvl8pPr marL="3657600" lvl="7" indent="-298450" rtl="0">
              <a:spcBef>
                <a:spcPts val="1600"/>
              </a:spcBef>
              <a:spcAft>
                <a:spcPts val="0"/>
              </a:spcAft>
              <a:buClr>
                <a:schemeClr val="lt1"/>
              </a:buClr>
              <a:buSzPts val="1100"/>
              <a:buFont typeface="Muli"/>
              <a:buChar char="○"/>
              <a:defRPr/>
            </a:lvl8pPr>
            <a:lvl9pPr marL="4114800" lvl="8" indent="-298450" rtl="0">
              <a:spcBef>
                <a:spcPts val="1600"/>
              </a:spcBef>
              <a:spcAft>
                <a:spcPts val="1600"/>
              </a:spcAft>
              <a:buClr>
                <a:schemeClr val="lt1"/>
              </a:buClr>
              <a:buSzPts val="1100"/>
              <a:buFont typeface="Muli"/>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 Credits">
  <p:cSld name="BLANK_1_1_1_1_1_1_1_1_1_2">
    <p:spTree>
      <p:nvGrpSpPr>
        <p:cNvPr id="1" name="Shape 584"/>
        <p:cNvGrpSpPr/>
        <p:nvPr/>
      </p:nvGrpSpPr>
      <p:grpSpPr>
        <a:xfrm>
          <a:off x="0" y="0"/>
          <a:ext cx="0" cy="0"/>
          <a:chOff x="0" y="0"/>
          <a:chExt cx="0" cy="0"/>
        </a:xfrm>
      </p:grpSpPr>
      <p:sp>
        <p:nvSpPr>
          <p:cNvPr id="585" name="Google Shape;585;p29"/>
          <p:cNvSpPr txBox="1">
            <a:spLocks noGrp="1"/>
          </p:cNvSpPr>
          <p:nvPr>
            <p:ph type="title"/>
          </p:nvPr>
        </p:nvSpPr>
        <p:spPr>
          <a:xfrm>
            <a:off x="713225" y="595581"/>
            <a:ext cx="3871500" cy="9090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5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86" name="Google Shape;586;p29"/>
          <p:cNvSpPr txBox="1">
            <a:spLocks noGrp="1"/>
          </p:cNvSpPr>
          <p:nvPr>
            <p:ph type="subTitle" idx="1"/>
          </p:nvPr>
        </p:nvSpPr>
        <p:spPr>
          <a:xfrm>
            <a:off x="724925" y="1506600"/>
            <a:ext cx="3447300" cy="144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7" name="Google Shape;587;p29"/>
          <p:cNvSpPr txBox="1"/>
          <p:nvPr/>
        </p:nvSpPr>
        <p:spPr>
          <a:xfrm>
            <a:off x="728330" y="3717675"/>
            <a:ext cx="3354000" cy="639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lang="en" sz="1000" b="1">
                <a:solidFill>
                  <a:schemeClr val="dk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dk2"/>
                </a:solidFill>
                <a:latin typeface="Open Sans"/>
                <a:ea typeface="Open Sans"/>
                <a:cs typeface="Open Sans"/>
                <a:sym typeface="Open Sans"/>
              </a:rPr>
              <a:t>, including icons by </a:t>
            </a:r>
            <a:r>
              <a:rPr lang="en" sz="10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2"/>
                </a:solidFill>
                <a:latin typeface="Open Sans"/>
                <a:ea typeface="Open Sans"/>
                <a:cs typeface="Open Sans"/>
                <a:sym typeface="Open Sans"/>
              </a:rPr>
              <a:t>, infographics &amp; images by </a:t>
            </a:r>
            <a:r>
              <a:rPr lang="en" sz="10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a:solidFill>
                  <a:schemeClr val="dk2"/>
                </a:solidFill>
                <a:latin typeface="Open Sans"/>
                <a:ea typeface="Open Sans"/>
                <a:cs typeface="Open Sans"/>
                <a:sym typeface="Open Sans"/>
              </a:rPr>
              <a:t> and illustrations by </a:t>
            </a:r>
            <a:r>
              <a:rPr lang="en" sz="10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Stories</a:t>
            </a:r>
            <a:endParaRPr sz="1000" b="1">
              <a:solidFill>
                <a:schemeClr val="dk2"/>
              </a:solidFill>
              <a:latin typeface="Open Sans"/>
              <a:ea typeface="Open Sans"/>
              <a:cs typeface="Open Sans"/>
              <a:sym typeface="Open Sans"/>
            </a:endParaRPr>
          </a:p>
          <a:p>
            <a:pPr marL="0" lvl="0" indent="0" algn="l" rtl="0">
              <a:spcBef>
                <a:spcPts val="0"/>
              </a:spcBef>
              <a:spcAft>
                <a:spcPts val="0"/>
              </a:spcAft>
              <a:buNone/>
            </a:pPr>
            <a:endParaRPr sz="1200">
              <a:solidFill>
                <a:srgbClr val="FFFFFF"/>
              </a:solidFill>
              <a:latin typeface="Ubuntu"/>
              <a:ea typeface="Ubuntu"/>
              <a:cs typeface="Ubuntu"/>
              <a:sym typeface="Ubuntu"/>
            </a:endParaRPr>
          </a:p>
          <a:p>
            <a:pPr marL="0" lvl="0" indent="0" algn="l" rtl="0">
              <a:spcBef>
                <a:spcPts val="0"/>
              </a:spcBef>
              <a:spcAft>
                <a:spcPts val="0"/>
              </a:spcAft>
              <a:buNone/>
            </a:pPr>
            <a:endParaRPr sz="1200">
              <a:solidFill>
                <a:srgbClr val="FFFFFF"/>
              </a:solidFill>
              <a:latin typeface="Lato"/>
              <a:ea typeface="Lato"/>
              <a:cs typeface="Lato"/>
              <a:sym typeface="Lato"/>
            </a:endParaRPr>
          </a:p>
          <a:p>
            <a:pPr marL="0" lvl="0" indent="0" algn="l" rtl="0">
              <a:spcBef>
                <a:spcPts val="0"/>
              </a:spcBef>
              <a:spcAft>
                <a:spcPts val="0"/>
              </a:spcAft>
              <a:buNone/>
            </a:pPr>
            <a:endParaRPr sz="1200">
              <a:solidFill>
                <a:srgbClr val="FFFFFF"/>
              </a:solidFill>
              <a:latin typeface="Lato"/>
              <a:ea typeface="Lato"/>
              <a:cs typeface="Lato"/>
              <a:sym typeface="Lato"/>
            </a:endParaRPr>
          </a:p>
        </p:txBody>
      </p:sp>
      <p:sp>
        <p:nvSpPr>
          <p:cNvPr id="588" name="Google Shape;588;p29"/>
          <p:cNvSpPr/>
          <p:nvPr/>
        </p:nvSpPr>
        <p:spPr>
          <a:xfrm>
            <a:off x="4572000" y="525"/>
            <a:ext cx="4571302" cy="5143568"/>
          </a:xfrm>
          <a:custGeom>
            <a:avLst/>
            <a:gdLst/>
            <a:ahLst/>
            <a:cxnLst/>
            <a:rect l="l" t="t" r="r" b="b"/>
            <a:pathLst>
              <a:path w="21460" h="21470" extrusionOk="0">
                <a:moveTo>
                  <a:pt x="0" y="21469"/>
                </a:moveTo>
                <a:lnTo>
                  <a:pt x="21460" y="21469"/>
                </a:lnTo>
                <a:lnTo>
                  <a:pt x="21460" y="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rot="10800000" flipH="1">
            <a:off x="4565676" y="-6062"/>
            <a:ext cx="11334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4"/>
          <p:cNvSpPr/>
          <p:nvPr/>
        </p:nvSpPr>
        <p:spPr>
          <a:xfrm flipH="1">
            <a:off x="-682875"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7" name="Google Shape;37;p4"/>
          <p:cNvSpPr txBox="1">
            <a:spLocks noGrp="1"/>
          </p:cNvSpPr>
          <p:nvPr>
            <p:ph type="body" idx="1"/>
          </p:nvPr>
        </p:nvSpPr>
        <p:spPr>
          <a:xfrm>
            <a:off x="713225" y="1152475"/>
            <a:ext cx="7717500" cy="287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Lato"/>
              <a:buAutoNum type="arabicPeriod"/>
              <a:defRPr sz="1200"/>
            </a:lvl1pPr>
            <a:lvl2pPr marL="914400" lvl="1" indent="-298450">
              <a:spcBef>
                <a:spcPts val="1600"/>
              </a:spcBef>
              <a:spcAft>
                <a:spcPts val="0"/>
              </a:spcAft>
              <a:buClr>
                <a:schemeClr val="lt1"/>
              </a:buClr>
              <a:buSzPts val="1100"/>
              <a:buFont typeface="Muli"/>
              <a:buAutoNum type="alphaLcPeriod"/>
              <a:defRPr/>
            </a:lvl2pPr>
            <a:lvl3pPr marL="1371600" lvl="2" indent="-298450">
              <a:spcBef>
                <a:spcPts val="1600"/>
              </a:spcBef>
              <a:spcAft>
                <a:spcPts val="0"/>
              </a:spcAft>
              <a:buClr>
                <a:schemeClr val="lt1"/>
              </a:buClr>
              <a:buSzPts val="1100"/>
              <a:buFont typeface="Muli"/>
              <a:buAutoNum type="romanLcPeriod"/>
              <a:defRPr/>
            </a:lvl3pPr>
            <a:lvl4pPr marL="1828800" lvl="3" indent="-298450">
              <a:spcBef>
                <a:spcPts val="1600"/>
              </a:spcBef>
              <a:spcAft>
                <a:spcPts val="0"/>
              </a:spcAft>
              <a:buClr>
                <a:schemeClr val="lt1"/>
              </a:buClr>
              <a:buSzPts val="1100"/>
              <a:buFont typeface="Muli"/>
              <a:buAutoNum type="arabicPeriod"/>
              <a:defRPr/>
            </a:lvl4pPr>
            <a:lvl5pPr marL="2286000" lvl="4" indent="-298450">
              <a:spcBef>
                <a:spcPts val="1600"/>
              </a:spcBef>
              <a:spcAft>
                <a:spcPts val="0"/>
              </a:spcAft>
              <a:buClr>
                <a:schemeClr val="lt1"/>
              </a:buClr>
              <a:buSzPts val="1100"/>
              <a:buFont typeface="Muli"/>
              <a:buAutoNum type="alphaLcPeriod"/>
              <a:defRPr/>
            </a:lvl5pPr>
            <a:lvl6pPr marL="2743200" lvl="5" indent="-298450">
              <a:spcBef>
                <a:spcPts val="1600"/>
              </a:spcBef>
              <a:spcAft>
                <a:spcPts val="0"/>
              </a:spcAft>
              <a:buClr>
                <a:schemeClr val="lt1"/>
              </a:buClr>
              <a:buSzPts val="1100"/>
              <a:buFont typeface="Muli"/>
              <a:buAutoNum type="romanLcPeriod"/>
              <a:defRPr/>
            </a:lvl6pPr>
            <a:lvl7pPr marL="3200400" lvl="6" indent="-298450">
              <a:spcBef>
                <a:spcPts val="1600"/>
              </a:spcBef>
              <a:spcAft>
                <a:spcPts val="0"/>
              </a:spcAft>
              <a:buClr>
                <a:schemeClr val="lt1"/>
              </a:buClr>
              <a:buSzPts val="1100"/>
              <a:buFont typeface="Muli"/>
              <a:buAutoNum type="arabicPeriod"/>
              <a:defRPr/>
            </a:lvl7pPr>
            <a:lvl8pPr marL="3657600" lvl="7" indent="-298450">
              <a:spcBef>
                <a:spcPts val="1600"/>
              </a:spcBef>
              <a:spcAft>
                <a:spcPts val="0"/>
              </a:spcAft>
              <a:buClr>
                <a:schemeClr val="lt1"/>
              </a:buClr>
              <a:buSzPts val="1100"/>
              <a:buFont typeface="Muli"/>
              <a:buAutoNum type="alphaLcPeriod"/>
              <a:defRPr/>
            </a:lvl8pPr>
            <a:lvl9pPr marL="4114800" lvl="8" indent="-298450">
              <a:spcBef>
                <a:spcPts val="1600"/>
              </a:spcBef>
              <a:spcAft>
                <a:spcPts val="1600"/>
              </a:spcAft>
              <a:buClr>
                <a:schemeClr val="lt1"/>
              </a:buClr>
              <a:buSzPts val="1100"/>
              <a:buFont typeface="Muli"/>
              <a:buAutoNum type="romanLcPeriod"/>
              <a:defRPr/>
            </a:lvl9pPr>
          </a:lstStyle>
          <a:p>
            <a:endParaRPr/>
          </a:p>
        </p:txBody>
      </p:sp>
      <p:sp>
        <p:nvSpPr>
          <p:cNvPr id="38" name="Google Shape;3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9" name="Google Shape;39;p4"/>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2750" y="4599424"/>
            <a:ext cx="9144000" cy="53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3" name="Google Shape;43;p5"/>
          <p:cNvSpPr txBox="1">
            <a:spLocks noGrp="1"/>
          </p:cNvSpPr>
          <p:nvPr>
            <p:ph type="subTitle" idx="1"/>
          </p:nvPr>
        </p:nvSpPr>
        <p:spPr>
          <a:xfrm>
            <a:off x="1941573" y="1855450"/>
            <a:ext cx="2482800" cy="32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solidFill>
                  <a:srgbClr val="000000"/>
                </a:solidFill>
                <a:latin typeface="Krona One"/>
                <a:ea typeface="Krona One"/>
                <a:cs typeface="Krona One"/>
                <a:sym typeface="Krona One"/>
              </a:defRPr>
            </a:lvl1pPr>
            <a:lvl2pPr lvl="1">
              <a:lnSpc>
                <a:spcPct val="100000"/>
              </a:lnSpc>
              <a:spcBef>
                <a:spcPts val="0"/>
              </a:spcBef>
              <a:spcAft>
                <a:spcPts val="0"/>
              </a:spcAft>
              <a:buNone/>
              <a:defRPr>
                <a:solidFill>
                  <a:srgbClr val="000000"/>
                </a:solidFill>
                <a:latin typeface="Krona One"/>
                <a:ea typeface="Krona One"/>
                <a:cs typeface="Krona One"/>
                <a:sym typeface="Krona One"/>
              </a:defRPr>
            </a:lvl2pPr>
            <a:lvl3pPr lvl="2">
              <a:lnSpc>
                <a:spcPct val="100000"/>
              </a:lnSpc>
              <a:spcBef>
                <a:spcPts val="0"/>
              </a:spcBef>
              <a:spcAft>
                <a:spcPts val="0"/>
              </a:spcAft>
              <a:buNone/>
              <a:defRPr>
                <a:solidFill>
                  <a:srgbClr val="000000"/>
                </a:solidFill>
                <a:latin typeface="Krona One"/>
                <a:ea typeface="Krona One"/>
                <a:cs typeface="Krona One"/>
                <a:sym typeface="Krona One"/>
              </a:defRPr>
            </a:lvl3pPr>
            <a:lvl4pPr lvl="3">
              <a:lnSpc>
                <a:spcPct val="100000"/>
              </a:lnSpc>
              <a:spcBef>
                <a:spcPts val="0"/>
              </a:spcBef>
              <a:spcAft>
                <a:spcPts val="0"/>
              </a:spcAft>
              <a:buNone/>
              <a:defRPr>
                <a:solidFill>
                  <a:srgbClr val="000000"/>
                </a:solidFill>
                <a:latin typeface="Krona One"/>
                <a:ea typeface="Krona One"/>
                <a:cs typeface="Krona One"/>
                <a:sym typeface="Krona One"/>
              </a:defRPr>
            </a:lvl4pPr>
            <a:lvl5pPr lvl="4">
              <a:lnSpc>
                <a:spcPct val="100000"/>
              </a:lnSpc>
              <a:spcBef>
                <a:spcPts val="0"/>
              </a:spcBef>
              <a:spcAft>
                <a:spcPts val="0"/>
              </a:spcAft>
              <a:buNone/>
              <a:defRPr>
                <a:solidFill>
                  <a:srgbClr val="000000"/>
                </a:solidFill>
                <a:latin typeface="Krona One"/>
                <a:ea typeface="Krona One"/>
                <a:cs typeface="Krona One"/>
                <a:sym typeface="Krona One"/>
              </a:defRPr>
            </a:lvl5pPr>
            <a:lvl6pPr lvl="5">
              <a:lnSpc>
                <a:spcPct val="100000"/>
              </a:lnSpc>
              <a:spcBef>
                <a:spcPts val="0"/>
              </a:spcBef>
              <a:spcAft>
                <a:spcPts val="0"/>
              </a:spcAft>
              <a:buNone/>
              <a:defRPr>
                <a:solidFill>
                  <a:srgbClr val="000000"/>
                </a:solidFill>
                <a:latin typeface="Krona One"/>
                <a:ea typeface="Krona One"/>
                <a:cs typeface="Krona One"/>
                <a:sym typeface="Krona One"/>
              </a:defRPr>
            </a:lvl6pPr>
            <a:lvl7pPr lvl="6">
              <a:lnSpc>
                <a:spcPct val="100000"/>
              </a:lnSpc>
              <a:spcBef>
                <a:spcPts val="0"/>
              </a:spcBef>
              <a:spcAft>
                <a:spcPts val="0"/>
              </a:spcAft>
              <a:buNone/>
              <a:defRPr>
                <a:solidFill>
                  <a:srgbClr val="000000"/>
                </a:solidFill>
                <a:latin typeface="Krona One"/>
                <a:ea typeface="Krona One"/>
                <a:cs typeface="Krona One"/>
                <a:sym typeface="Krona One"/>
              </a:defRPr>
            </a:lvl7pPr>
            <a:lvl8pPr lvl="7">
              <a:lnSpc>
                <a:spcPct val="100000"/>
              </a:lnSpc>
              <a:spcBef>
                <a:spcPts val="0"/>
              </a:spcBef>
              <a:spcAft>
                <a:spcPts val="0"/>
              </a:spcAft>
              <a:buNone/>
              <a:defRPr>
                <a:solidFill>
                  <a:srgbClr val="000000"/>
                </a:solidFill>
                <a:latin typeface="Krona One"/>
                <a:ea typeface="Krona One"/>
                <a:cs typeface="Krona One"/>
                <a:sym typeface="Krona One"/>
              </a:defRPr>
            </a:lvl8pPr>
            <a:lvl9pPr lvl="8">
              <a:lnSpc>
                <a:spcPct val="100000"/>
              </a:lnSpc>
              <a:spcBef>
                <a:spcPts val="0"/>
              </a:spcBef>
              <a:spcAft>
                <a:spcPts val="0"/>
              </a:spcAft>
              <a:buNone/>
              <a:defRPr>
                <a:solidFill>
                  <a:srgbClr val="000000"/>
                </a:solidFill>
                <a:latin typeface="Krona One"/>
                <a:ea typeface="Krona One"/>
                <a:cs typeface="Krona One"/>
                <a:sym typeface="Krona One"/>
              </a:defRPr>
            </a:lvl9pPr>
          </a:lstStyle>
          <a:p>
            <a:endParaRPr/>
          </a:p>
        </p:txBody>
      </p:sp>
      <p:sp>
        <p:nvSpPr>
          <p:cNvPr id="44" name="Google Shape;44;p5"/>
          <p:cNvSpPr txBox="1">
            <a:spLocks noGrp="1"/>
          </p:cNvSpPr>
          <p:nvPr>
            <p:ph type="subTitle" idx="2"/>
          </p:nvPr>
        </p:nvSpPr>
        <p:spPr>
          <a:xfrm>
            <a:off x="1933775" y="2495550"/>
            <a:ext cx="2361600" cy="9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a:endParaRPr/>
          </a:p>
        </p:txBody>
      </p:sp>
      <p:sp>
        <p:nvSpPr>
          <p:cNvPr id="45" name="Google Shape;45;p5"/>
          <p:cNvSpPr txBox="1">
            <a:spLocks noGrp="1"/>
          </p:cNvSpPr>
          <p:nvPr>
            <p:ph type="subTitle" idx="3"/>
          </p:nvPr>
        </p:nvSpPr>
        <p:spPr>
          <a:xfrm>
            <a:off x="5872766" y="1853184"/>
            <a:ext cx="2487300" cy="3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a:endParaRPr/>
          </a:p>
        </p:txBody>
      </p:sp>
      <p:sp>
        <p:nvSpPr>
          <p:cNvPr id="46" name="Google Shape;46;p5"/>
          <p:cNvSpPr txBox="1">
            <a:spLocks noGrp="1"/>
          </p:cNvSpPr>
          <p:nvPr>
            <p:ph type="subTitle" idx="4"/>
          </p:nvPr>
        </p:nvSpPr>
        <p:spPr>
          <a:xfrm>
            <a:off x="5872775" y="2492900"/>
            <a:ext cx="2361600" cy="9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a:endParaRPr/>
          </a:p>
        </p:txBody>
      </p:sp>
      <p:sp>
        <p:nvSpPr>
          <p:cNvPr id="47" name="Google Shape;47;p5"/>
          <p:cNvSpPr/>
          <p:nvPr/>
        </p:nvSpPr>
        <p:spPr>
          <a:xfrm rot="10800000">
            <a:off x="5995800" y="0"/>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flipH="1">
            <a:off x="-696609"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3389744" y="4759529"/>
            <a:ext cx="563794" cy="390619"/>
            <a:chOff x="3394506" y="4742861"/>
            <a:chExt cx="563794" cy="390619"/>
          </a:xfrm>
        </p:grpSpPr>
        <p:sp>
          <p:nvSpPr>
            <p:cNvPr id="52" name="Google Shape;52;p5"/>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56" name="Google Shape;5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57" name="Google Shape;57;p6"/>
          <p:cNvSpPr/>
          <p:nvPr/>
        </p:nvSpPr>
        <p:spPr>
          <a:xfrm>
            <a:off x="-55350" y="1337550"/>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2750" y="3689923"/>
            <a:ext cx="9144000" cy="144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6"/>
          <p:cNvCxnSpPr/>
          <p:nvPr/>
        </p:nvCxnSpPr>
        <p:spPr>
          <a:xfrm>
            <a:off x="79449" y="4519952"/>
            <a:ext cx="9269400" cy="0"/>
          </a:xfrm>
          <a:prstGeom prst="straightConnector1">
            <a:avLst/>
          </a:prstGeom>
          <a:noFill/>
          <a:ln w="152400" cap="flat" cmpd="sng">
            <a:solidFill>
              <a:schemeClr val="dk2"/>
            </a:solidFill>
            <a:prstDash val="dash"/>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
        <p:cNvGrpSpPr/>
        <p:nvPr/>
      </p:nvGrpSpPr>
      <p:grpSpPr>
        <a:xfrm>
          <a:off x="0" y="0"/>
          <a:ext cx="0" cy="0"/>
          <a:chOff x="0" y="0"/>
          <a:chExt cx="0" cy="0"/>
        </a:xfrm>
      </p:grpSpPr>
      <p:sp>
        <p:nvSpPr>
          <p:cNvPr id="61" name="Google Shape;61;p7"/>
          <p:cNvSpPr txBox="1">
            <a:spLocks noGrp="1"/>
          </p:cNvSpPr>
          <p:nvPr>
            <p:ph type="title"/>
          </p:nvPr>
        </p:nvSpPr>
        <p:spPr>
          <a:xfrm>
            <a:off x="823425" y="1172875"/>
            <a:ext cx="3353400" cy="576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2" name="Google Shape;62;p7"/>
          <p:cNvSpPr txBox="1">
            <a:spLocks noGrp="1"/>
          </p:cNvSpPr>
          <p:nvPr>
            <p:ph type="body" idx="1"/>
          </p:nvPr>
        </p:nvSpPr>
        <p:spPr>
          <a:xfrm>
            <a:off x="823425" y="2305325"/>
            <a:ext cx="3070800" cy="1665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solidFill>
                  <a:srgbClr val="FFFFFF"/>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3" name="Google Shape;63;p7"/>
          <p:cNvSpPr/>
          <p:nvPr/>
        </p:nvSpPr>
        <p:spPr>
          <a:xfrm rot="10800000" flipH="1">
            <a:off x="0" y="-75"/>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idx="2"/>
          </p:nvPr>
        </p:nvSpPr>
        <p:spPr>
          <a:xfrm>
            <a:off x="823425" y="2010475"/>
            <a:ext cx="3070800" cy="322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p:nvPr/>
        </p:nvSpPr>
        <p:spPr>
          <a:xfrm flipH="1">
            <a:off x="0" y="-78"/>
            <a:ext cx="9144000" cy="51390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8"/>
          <p:cNvGrpSpPr/>
          <p:nvPr/>
        </p:nvGrpSpPr>
        <p:grpSpPr>
          <a:xfrm rot="-748857">
            <a:off x="7388874" y="4089847"/>
            <a:ext cx="2411057" cy="1590264"/>
            <a:chOff x="7513054" y="3864348"/>
            <a:chExt cx="2411225" cy="1590375"/>
          </a:xfrm>
        </p:grpSpPr>
        <p:sp>
          <p:nvSpPr>
            <p:cNvPr id="68" name="Google Shape;68;p8"/>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8"/>
          <p:cNvSpPr/>
          <p:nvPr/>
        </p:nvSpPr>
        <p:spPr>
          <a:xfrm rot="-2046914">
            <a:off x="-7609053" y="-4105986"/>
            <a:ext cx="10349659" cy="8211979"/>
          </a:xfrm>
          <a:prstGeom prst="ellipse">
            <a:avLst/>
          </a:prstGeom>
          <a:solidFill>
            <a:srgbClr val="336574">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8"/>
          <p:cNvGrpSpPr/>
          <p:nvPr/>
        </p:nvGrpSpPr>
        <p:grpSpPr>
          <a:xfrm>
            <a:off x="713221" y="551350"/>
            <a:ext cx="7717458" cy="4044300"/>
            <a:chOff x="713225" y="551350"/>
            <a:chExt cx="7980000" cy="4044300"/>
          </a:xfrm>
        </p:grpSpPr>
        <p:sp>
          <p:nvSpPr>
            <p:cNvPr id="72" name="Google Shape;72;p8"/>
            <p:cNvSpPr/>
            <p:nvPr/>
          </p:nvSpPr>
          <p:spPr>
            <a:xfrm>
              <a:off x="713225" y="551350"/>
              <a:ext cx="7980000" cy="4044300"/>
            </a:xfrm>
            <a:prstGeom prst="roundRect">
              <a:avLst>
                <a:gd name="adj" fmla="val 1079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1722702" y="551350"/>
              <a:ext cx="6970500" cy="4044300"/>
            </a:xfrm>
            <a:prstGeom prst="roundRect">
              <a:avLst>
                <a:gd name="adj" fmla="val 1079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982850" y="769675"/>
              <a:ext cx="7447932" cy="3567146"/>
            </a:xfrm>
            <a:custGeom>
              <a:avLst/>
              <a:gdLst/>
              <a:ahLst/>
              <a:cxnLst/>
              <a:rect l="l" t="t" r="r" b="b"/>
              <a:pathLst>
                <a:path w="16614" h="8515" extrusionOk="0">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982850" y="769675"/>
              <a:ext cx="7447932" cy="861310"/>
            </a:xfrm>
            <a:custGeom>
              <a:avLst/>
              <a:gdLst/>
              <a:ahLst/>
              <a:cxnLst/>
              <a:rect l="l" t="t" r="r" b="b"/>
              <a:pathLst>
                <a:path w="16614" h="2056" extrusionOk="0">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982850" y="3477191"/>
              <a:ext cx="7447932" cy="859634"/>
            </a:xfrm>
            <a:custGeom>
              <a:avLst/>
              <a:gdLst/>
              <a:ahLst/>
              <a:cxnLst/>
              <a:rect l="l" t="t" r="r" b="b"/>
              <a:pathLst>
                <a:path w="16614" h="2052" extrusionOk="0">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2398974" y="1041634"/>
              <a:ext cx="276372" cy="241431"/>
            </a:xfrm>
            <a:custGeom>
              <a:avLst/>
              <a:gdLst/>
              <a:ahLst/>
              <a:cxnLst/>
              <a:rect l="l" t="t" r="r" b="b"/>
              <a:pathLst>
                <a:path w="675" h="680" extrusionOk="0">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2398974" y="3791714"/>
              <a:ext cx="276372" cy="240010"/>
            </a:xfrm>
            <a:custGeom>
              <a:avLst/>
              <a:gdLst/>
              <a:ahLst/>
              <a:cxnLst/>
              <a:rect l="l" t="t" r="r" b="b"/>
              <a:pathLst>
                <a:path w="675" h="676" extrusionOk="0">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6483973" y="1041634"/>
              <a:ext cx="276781" cy="241431"/>
            </a:xfrm>
            <a:custGeom>
              <a:avLst/>
              <a:gdLst/>
              <a:ahLst/>
              <a:cxnLst/>
              <a:rect l="l" t="t" r="r" b="b"/>
              <a:pathLst>
                <a:path w="676" h="680" extrusionOk="0">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6483973" y="3791714"/>
              <a:ext cx="276781" cy="240010"/>
            </a:xfrm>
            <a:custGeom>
              <a:avLst/>
              <a:gdLst/>
              <a:ahLst/>
              <a:cxnLst/>
              <a:rect l="l" t="t" r="r" b="b"/>
              <a:pathLst>
                <a:path w="676" h="676" extrusionOk="0">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982859" y="1630567"/>
              <a:ext cx="739849" cy="1847040"/>
            </a:xfrm>
            <a:custGeom>
              <a:avLst/>
              <a:gdLst/>
              <a:ahLst/>
              <a:cxnLst/>
              <a:rect l="l" t="t" r="r" b="b"/>
              <a:pathLst>
                <a:path w="1807" h="4409" extrusionOk="0">
                  <a:moveTo>
                    <a:pt x="0" y="1"/>
                  </a:moveTo>
                  <a:lnTo>
                    <a:pt x="0" y="4409"/>
                  </a:lnTo>
                  <a:lnTo>
                    <a:pt x="1807" y="4409"/>
                  </a:lnTo>
                  <a:lnTo>
                    <a:pt x="1807" y="1"/>
                  </a:lnTo>
                  <a:close/>
                </a:path>
              </a:pathLst>
            </a:custGeom>
            <a:solidFill>
              <a:srgbClr val="DFD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982859" y="3477190"/>
              <a:ext cx="774242" cy="859634"/>
            </a:xfrm>
            <a:custGeom>
              <a:avLst/>
              <a:gdLst/>
              <a:ahLst/>
              <a:cxnLst/>
              <a:rect l="l" t="t" r="r" b="b"/>
              <a:pathLst>
                <a:path w="1891" h="2052" extrusionOk="0">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982859" y="769675"/>
              <a:ext cx="774242" cy="861310"/>
            </a:xfrm>
            <a:custGeom>
              <a:avLst/>
              <a:gdLst/>
              <a:ahLst/>
              <a:cxnLst/>
              <a:rect l="l" t="t" r="r" b="b"/>
              <a:pathLst>
                <a:path w="1891" h="2056" extrusionOk="0">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txBox="1">
            <a:spLocks noGrp="1"/>
          </p:cNvSpPr>
          <p:nvPr>
            <p:ph type="title"/>
          </p:nvPr>
        </p:nvSpPr>
        <p:spPr>
          <a:xfrm>
            <a:off x="713250" y="547266"/>
            <a:ext cx="7717500" cy="4044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dk1"/>
              </a:buClr>
              <a:buSzPts val="4800"/>
              <a:buNone/>
              <a:defRPr sz="6300" b="1">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p:nvPr/>
        </p:nvSpPr>
        <p:spPr>
          <a:xfrm rot="10800000" flipH="1">
            <a:off x="0" y="-75"/>
            <a:ext cx="3148200" cy="12129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rot="-3327516">
            <a:off x="3924457" y="1162298"/>
            <a:ext cx="8724844" cy="3908818"/>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txBox="1">
            <a:spLocks noGrp="1"/>
          </p:cNvSpPr>
          <p:nvPr>
            <p:ph type="title"/>
          </p:nvPr>
        </p:nvSpPr>
        <p:spPr>
          <a:xfrm>
            <a:off x="713228" y="1431480"/>
            <a:ext cx="3858900" cy="5760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9"/>
          <p:cNvSpPr txBox="1">
            <a:spLocks noGrp="1"/>
          </p:cNvSpPr>
          <p:nvPr>
            <p:ph type="subTitle" idx="1"/>
          </p:nvPr>
        </p:nvSpPr>
        <p:spPr>
          <a:xfrm>
            <a:off x="713225" y="1971725"/>
            <a:ext cx="3490200" cy="1947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1600"/>
              </a:spcBef>
              <a:spcAft>
                <a:spcPts val="0"/>
              </a:spcAft>
              <a:buNone/>
              <a:defRPr sz="1600">
                <a:solidFill>
                  <a:schemeClr val="lt1"/>
                </a:solidFill>
              </a:defRPr>
            </a:lvl2pPr>
            <a:lvl3pPr lvl="2" algn="ctr" rtl="0">
              <a:spcBef>
                <a:spcPts val="1600"/>
              </a:spcBef>
              <a:spcAft>
                <a:spcPts val="0"/>
              </a:spcAft>
              <a:buNone/>
              <a:defRPr sz="1600">
                <a:solidFill>
                  <a:schemeClr val="lt1"/>
                </a:solidFill>
              </a:defRPr>
            </a:lvl3pPr>
            <a:lvl4pPr lvl="3" algn="ctr" rtl="0">
              <a:spcBef>
                <a:spcPts val="1600"/>
              </a:spcBef>
              <a:spcAft>
                <a:spcPts val="0"/>
              </a:spcAft>
              <a:buNone/>
              <a:defRPr sz="1600">
                <a:solidFill>
                  <a:schemeClr val="lt1"/>
                </a:solidFill>
              </a:defRPr>
            </a:lvl4pPr>
            <a:lvl5pPr lvl="4" algn="ctr" rtl="0">
              <a:spcBef>
                <a:spcPts val="1600"/>
              </a:spcBef>
              <a:spcAft>
                <a:spcPts val="0"/>
              </a:spcAft>
              <a:buNone/>
              <a:defRPr sz="1600">
                <a:solidFill>
                  <a:schemeClr val="lt1"/>
                </a:solidFill>
              </a:defRPr>
            </a:lvl5pPr>
            <a:lvl6pPr lvl="5" algn="ctr" rtl="0">
              <a:spcBef>
                <a:spcPts val="1600"/>
              </a:spcBef>
              <a:spcAft>
                <a:spcPts val="0"/>
              </a:spcAft>
              <a:buNone/>
              <a:defRPr sz="1600">
                <a:solidFill>
                  <a:schemeClr val="lt1"/>
                </a:solidFill>
              </a:defRPr>
            </a:lvl6pPr>
            <a:lvl7pPr lvl="6" algn="ctr" rtl="0">
              <a:spcBef>
                <a:spcPts val="1600"/>
              </a:spcBef>
              <a:spcAft>
                <a:spcPts val="0"/>
              </a:spcAft>
              <a:buNone/>
              <a:defRPr sz="1600">
                <a:solidFill>
                  <a:schemeClr val="lt1"/>
                </a:solidFill>
              </a:defRPr>
            </a:lvl7pPr>
            <a:lvl8pPr lvl="7" algn="ctr" rtl="0">
              <a:spcBef>
                <a:spcPts val="1600"/>
              </a:spcBef>
              <a:spcAft>
                <a:spcPts val="0"/>
              </a:spcAft>
              <a:buNone/>
              <a:defRPr sz="1600">
                <a:solidFill>
                  <a:schemeClr val="lt1"/>
                </a:solidFill>
              </a:defRPr>
            </a:lvl8pPr>
            <a:lvl9pPr lvl="8" algn="ctr" rtl="0">
              <a:spcBef>
                <a:spcPts val="1600"/>
              </a:spcBef>
              <a:spcAft>
                <a:spcPts val="1600"/>
              </a:spcAft>
              <a:buNone/>
              <a:defRPr sz="16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p:nvPr/>
        </p:nvSpPr>
        <p:spPr>
          <a:xfrm rot="-2046914">
            <a:off x="7154697" y="-1077211"/>
            <a:ext cx="10349659" cy="8211979"/>
          </a:xfrm>
          <a:prstGeom prst="ellipse">
            <a:avLst/>
          </a:pr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93" name="Google Shape;93;p10"/>
          <p:cNvSpPr txBox="1">
            <a:spLocks noGrp="1"/>
          </p:cNvSpPr>
          <p:nvPr>
            <p:ph type="title"/>
          </p:nvPr>
        </p:nvSpPr>
        <p:spPr>
          <a:xfrm>
            <a:off x="2746400" y="2875322"/>
            <a:ext cx="3666000" cy="395700"/>
          </a:xfrm>
          <a:prstGeom prst="rect">
            <a:avLst/>
          </a:prstGeom>
          <a:solidFill>
            <a:schemeClr val="accent1"/>
          </a:solidFill>
        </p:spPr>
        <p:txBody>
          <a:bodyPr spcFirstLastPara="1" wrap="square" lIns="91425" tIns="91425" rIns="91425" bIns="91425" anchor="ctr"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94" name="Google Shape;94;p10"/>
          <p:cNvSpPr txBox="1">
            <a:spLocks noGrp="1"/>
          </p:cNvSpPr>
          <p:nvPr>
            <p:ph type="subTitle" idx="1"/>
          </p:nvPr>
        </p:nvSpPr>
        <p:spPr>
          <a:xfrm>
            <a:off x="1981475" y="1592431"/>
            <a:ext cx="5190900" cy="988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a:solidFill>
                  <a:srgbClr val="FFFFFF"/>
                </a:solidFill>
              </a:defRPr>
            </a:lvl1pPr>
            <a:lvl2pPr lvl="1" algn="ctr">
              <a:spcBef>
                <a:spcPts val="1600"/>
              </a:spcBef>
              <a:spcAft>
                <a:spcPts val="0"/>
              </a:spcAft>
              <a:buNone/>
              <a:defRPr sz="2000">
                <a:solidFill>
                  <a:srgbClr val="FFFFFF"/>
                </a:solidFill>
              </a:defRPr>
            </a:lvl2pPr>
            <a:lvl3pPr lvl="2" algn="ctr">
              <a:spcBef>
                <a:spcPts val="1600"/>
              </a:spcBef>
              <a:spcAft>
                <a:spcPts val="0"/>
              </a:spcAft>
              <a:buNone/>
              <a:defRPr sz="2000">
                <a:solidFill>
                  <a:srgbClr val="FFFFFF"/>
                </a:solidFill>
              </a:defRPr>
            </a:lvl3pPr>
            <a:lvl4pPr lvl="3" algn="ctr">
              <a:spcBef>
                <a:spcPts val="1600"/>
              </a:spcBef>
              <a:spcAft>
                <a:spcPts val="0"/>
              </a:spcAft>
              <a:buNone/>
              <a:defRPr sz="2000">
                <a:solidFill>
                  <a:srgbClr val="FFFFFF"/>
                </a:solidFill>
              </a:defRPr>
            </a:lvl4pPr>
            <a:lvl5pPr lvl="4" algn="ctr">
              <a:spcBef>
                <a:spcPts val="1600"/>
              </a:spcBef>
              <a:spcAft>
                <a:spcPts val="0"/>
              </a:spcAft>
              <a:buNone/>
              <a:defRPr sz="2000">
                <a:solidFill>
                  <a:srgbClr val="FFFFFF"/>
                </a:solidFill>
              </a:defRPr>
            </a:lvl5pPr>
            <a:lvl6pPr lvl="5" algn="ctr">
              <a:spcBef>
                <a:spcPts val="1600"/>
              </a:spcBef>
              <a:spcAft>
                <a:spcPts val="0"/>
              </a:spcAft>
              <a:buNone/>
              <a:defRPr sz="2000">
                <a:solidFill>
                  <a:srgbClr val="FFFFFF"/>
                </a:solidFill>
              </a:defRPr>
            </a:lvl6pPr>
            <a:lvl7pPr lvl="6" algn="ctr">
              <a:spcBef>
                <a:spcPts val="1600"/>
              </a:spcBef>
              <a:spcAft>
                <a:spcPts val="0"/>
              </a:spcAft>
              <a:buNone/>
              <a:defRPr sz="2000">
                <a:solidFill>
                  <a:srgbClr val="FFFFFF"/>
                </a:solidFill>
              </a:defRPr>
            </a:lvl7pPr>
            <a:lvl8pPr lvl="7" algn="ctr">
              <a:spcBef>
                <a:spcPts val="1600"/>
              </a:spcBef>
              <a:spcAft>
                <a:spcPts val="0"/>
              </a:spcAft>
              <a:buNone/>
              <a:defRPr sz="2000">
                <a:solidFill>
                  <a:srgbClr val="FFFFFF"/>
                </a:solidFill>
              </a:defRPr>
            </a:lvl8pPr>
            <a:lvl9pPr lvl="8" algn="ctr">
              <a:spcBef>
                <a:spcPts val="1600"/>
              </a:spcBef>
              <a:spcAft>
                <a:spcPts val="1600"/>
              </a:spcAft>
              <a:buNone/>
              <a:defRPr sz="2000">
                <a:solidFill>
                  <a:srgbClr val="FFFFFF"/>
                </a:solidFill>
              </a:defRPr>
            </a:lvl9pPr>
          </a:lstStyle>
          <a:p>
            <a:endParaRPr/>
          </a:p>
        </p:txBody>
      </p:sp>
      <p:grpSp>
        <p:nvGrpSpPr>
          <p:cNvPr id="95" name="Google Shape;95;p10"/>
          <p:cNvGrpSpPr/>
          <p:nvPr/>
        </p:nvGrpSpPr>
        <p:grpSpPr>
          <a:xfrm>
            <a:off x="-102401" y="-14864"/>
            <a:ext cx="9351942" cy="1191016"/>
            <a:chOff x="-102401" y="-14864"/>
            <a:chExt cx="9351942" cy="1191016"/>
          </a:xfrm>
        </p:grpSpPr>
        <p:grpSp>
          <p:nvGrpSpPr>
            <p:cNvPr id="96" name="Google Shape;96;p10"/>
            <p:cNvGrpSpPr/>
            <p:nvPr/>
          </p:nvGrpSpPr>
          <p:grpSpPr>
            <a:xfrm>
              <a:off x="-102401" y="-14864"/>
              <a:ext cx="9351942" cy="616900"/>
              <a:chOff x="-210400" y="-1360875"/>
              <a:chExt cx="9351942" cy="888777"/>
            </a:xfrm>
          </p:grpSpPr>
          <p:sp>
            <p:nvSpPr>
              <p:cNvPr id="97" name="Google Shape;97;p10"/>
              <p:cNvSpPr/>
              <p:nvPr/>
            </p:nvSpPr>
            <p:spPr>
              <a:xfrm>
                <a:off x="4309818" y="-678782"/>
                <a:ext cx="317663" cy="206684"/>
              </a:xfrm>
              <a:custGeom>
                <a:avLst/>
                <a:gdLst/>
                <a:ahLst/>
                <a:cxnLst/>
                <a:rect l="l" t="t" r="r" b="b"/>
                <a:pathLst>
                  <a:path w="2242" h="2242" extrusionOk="0">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201615" y="-1301414"/>
                <a:ext cx="9340748" cy="440288"/>
              </a:xfrm>
              <a:custGeom>
                <a:avLst/>
                <a:gdLst/>
                <a:ahLst/>
                <a:cxnLst/>
                <a:rect l="l" t="t" r="r" b="b"/>
                <a:pathLst>
                  <a:path w="65925" h="4776" extrusionOk="0">
                    <a:moveTo>
                      <a:pt x="0" y="0"/>
                    </a:moveTo>
                    <a:lnTo>
                      <a:pt x="0" y="4775"/>
                    </a:lnTo>
                    <a:lnTo>
                      <a:pt x="65924" y="4775"/>
                    </a:lnTo>
                    <a:lnTo>
                      <a:pt x="659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a:off x="3846929" y="-1220013"/>
                <a:ext cx="1243450" cy="419822"/>
              </a:xfrm>
              <a:custGeom>
                <a:avLst/>
                <a:gdLst/>
                <a:ahLst/>
                <a:cxnLst/>
                <a:rect l="l" t="t" r="r" b="b"/>
                <a:pathLst>
                  <a:path w="8776" h="4554" extrusionOk="0">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a:off x="-210400" y="-1360875"/>
                <a:ext cx="9351942" cy="305048"/>
              </a:xfrm>
              <a:custGeom>
                <a:avLst/>
                <a:gdLst/>
                <a:ahLst/>
                <a:cxnLst/>
                <a:rect l="l" t="t" r="r" b="b"/>
                <a:pathLst>
                  <a:path w="66004" h="3309" extrusionOk="0">
                    <a:moveTo>
                      <a:pt x="1" y="1"/>
                    </a:moveTo>
                    <a:lnTo>
                      <a:pt x="1" y="3308"/>
                    </a:lnTo>
                    <a:lnTo>
                      <a:pt x="66003" y="3308"/>
                    </a:lnTo>
                    <a:lnTo>
                      <a:pt x="66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0"/>
            <p:cNvSpPr/>
            <p:nvPr/>
          </p:nvSpPr>
          <p:spPr>
            <a:xfrm>
              <a:off x="3398400" y="360475"/>
              <a:ext cx="2384192" cy="772136"/>
            </a:xfrm>
            <a:custGeom>
              <a:avLst/>
              <a:gdLst/>
              <a:ahLst/>
              <a:cxnLst/>
              <a:rect l="l" t="t" r="r" b="b"/>
              <a:pathLst>
                <a:path w="18335" h="7785" extrusionOk="0">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a:off x="3572645" y="460848"/>
              <a:ext cx="2078349" cy="570994"/>
            </a:xfrm>
            <a:custGeom>
              <a:avLst/>
              <a:gdLst/>
              <a:ahLst/>
              <a:cxnLst/>
              <a:rect l="l" t="t" r="r" b="b"/>
              <a:pathLst>
                <a:path w="15983" h="5757" extrusionOk="0">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3572645" y="460848"/>
              <a:ext cx="1456262" cy="460108"/>
            </a:xfrm>
            <a:custGeom>
              <a:avLst/>
              <a:gdLst/>
              <a:ahLst/>
              <a:cxnLst/>
              <a:rect l="l" t="t" r="r" b="b"/>
              <a:pathLst>
                <a:path w="11199" h="4639" extrusionOk="0">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4164689" y="979770"/>
              <a:ext cx="851989" cy="196381"/>
            </a:xfrm>
            <a:custGeom>
              <a:avLst/>
              <a:gdLst/>
              <a:ahLst/>
              <a:cxnLst/>
              <a:rect l="l" t="t" r="r" b="b"/>
              <a:pathLst>
                <a:path w="6552" h="1980" extrusionOk="0">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4292902" y="1040966"/>
              <a:ext cx="97656" cy="73990"/>
            </a:xfrm>
            <a:custGeom>
              <a:avLst/>
              <a:gdLst/>
              <a:ahLst/>
              <a:cxnLst/>
              <a:rect l="l" t="t" r="r" b="b"/>
              <a:pathLst>
                <a:path w="751" h="746" extrusionOk="0">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0"/>
          <p:cNvGrpSpPr/>
          <p:nvPr/>
        </p:nvGrpSpPr>
        <p:grpSpPr>
          <a:xfrm>
            <a:off x="100" y="3246656"/>
            <a:ext cx="9143942" cy="2459741"/>
            <a:chOff x="100" y="3246656"/>
            <a:chExt cx="9143942" cy="2459741"/>
          </a:xfrm>
        </p:grpSpPr>
        <p:sp>
          <p:nvSpPr>
            <p:cNvPr id="107" name="Google Shape;107;p10"/>
            <p:cNvSpPr/>
            <p:nvPr/>
          </p:nvSpPr>
          <p:spPr>
            <a:xfrm>
              <a:off x="8520133" y="5260606"/>
              <a:ext cx="622097" cy="59621"/>
            </a:xfrm>
            <a:custGeom>
              <a:avLst/>
              <a:gdLst/>
              <a:ahLst/>
              <a:cxnLst/>
              <a:rect l="l" t="t" r="r" b="b"/>
              <a:pathLst>
                <a:path w="4489" h="570" extrusionOk="0">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6113337" y="5183173"/>
              <a:ext cx="2112561" cy="411312"/>
            </a:xfrm>
            <a:custGeom>
              <a:avLst/>
              <a:gdLst/>
              <a:ahLst/>
              <a:cxnLst/>
              <a:rect l="l" t="t" r="r" b="b"/>
              <a:pathLst>
                <a:path w="14910" h="2903" extrusionOk="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6926473" y="5350929"/>
              <a:ext cx="486271" cy="74951"/>
            </a:xfrm>
            <a:custGeom>
              <a:avLst/>
              <a:gdLst/>
              <a:ahLst/>
              <a:cxnLst/>
              <a:rect l="l" t="t" r="r" b="b"/>
              <a:pathLst>
                <a:path w="3432" h="529" extrusionOk="0">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0"/>
            <p:cNvGrpSpPr/>
            <p:nvPr/>
          </p:nvGrpSpPr>
          <p:grpSpPr>
            <a:xfrm>
              <a:off x="100" y="3246656"/>
              <a:ext cx="9143942" cy="2459741"/>
              <a:chOff x="100" y="3246656"/>
              <a:chExt cx="9143942" cy="2459741"/>
            </a:xfrm>
          </p:grpSpPr>
          <p:sp>
            <p:nvSpPr>
              <p:cNvPr id="111" name="Google Shape;111;p10"/>
              <p:cNvSpPr/>
              <p:nvPr/>
            </p:nvSpPr>
            <p:spPr>
              <a:xfrm>
                <a:off x="100" y="5071703"/>
                <a:ext cx="9142149" cy="602142"/>
              </a:xfrm>
              <a:custGeom>
                <a:avLst/>
                <a:gdLst/>
                <a:ahLst/>
                <a:cxnLst/>
                <a:rect l="l" t="t" r="r" b="b"/>
                <a:pathLst>
                  <a:path w="65969" h="22162" extrusionOk="0">
                    <a:moveTo>
                      <a:pt x="0" y="1"/>
                    </a:moveTo>
                    <a:lnTo>
                      <a:pt x="0" y="22161"/>
                    </a:lnTo>
                    <a:lnTo>
                      <a:pt x="65968" y="22161"/>
                    </a:lnTo>
                    <a:lnTo>
                      <a:pt x="65968" y="1"/>
                    </a:lnTo>
                    <a:close/>
                  </a:path>
                </a:pathLst>
              </a:custGeom>
              <a:solidFill>
                <a:srgbClr val="1F424C">
                  <a:alpha val="78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3528813" y="4751839"/>
                <a:ext cx="2231040" cy="954557"/>
              </a:xfrm>
              <a:custGeom>
                <a:avLst/>
                <a:gdLst/>
                <a:ahLst/>
                <a:cxnLst/>
                <a:rect l="l" t="t" r="r" b="b"/>
                <a:pathLst>
                  <a:path w="16099" h="9126" extrusionOk="0">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6189" y="4491808"/>
                <a:ext cx="9137853" cy="593382"/>
              </a:xfrm>
              <a:custGeom>
                <a:avLst/>
                <a:gdLst/>
                <a:ahLst/>
                <a:cxnLst/>
                <a:rect l="l" t="t" r="r" b="b"/>
                <a:pathLst>
                  <a:path w="65938" h="5673" extrusionOk="0">
                    <a:moveTo>
                      <a:pt x="1" y="0"/>
                    </a:moveTo>
                    <a:lnTo>
                      <a:pt x="1" y="5672"/>
                    </a:lnTo>
                    <a:lnTo>
                      <a:pt x="65937" y="5672"/>
                    </a:lnTo>
                    <a:lnTo>
                      <a:pt x="659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1985150" y="4117250"/>
                <a:ext cx="5190805" cy="395575"/>
              </a:xfrm>
              <a:custGeom>
                <a:avLst/>
                <a:gdLst/>
                <a:ahLst/>
                <a:cxnLst/>
                <a:rect l="l" t="t" r="r" b="b"/>
                <a:pathLst>
                  <a:path w="33573" h="6273" extrusionOk="0">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0"/>
              <p:cNvSpPr/>
              <p:nvPr/>
            </p:nvSpPr>
            <p:spPr>
              <a:xfrm>
                <a:off x="784" y="3599583"/>
                <a:ext cx="584957" cy="988865"/>
              </a:xfrm>
              <a:custGeom>
                <a:avLst/>
                <a:gdLst/>
                <a:ahLst/>
                <a:cxnLst/>
                <a:rect l="l" t="t" r="r" b="b"/>
                <a:pathLst>
                  <a:path w="4221" h="9454" extrusionOk="0">
                    <a:moveTo>
                      <a:pt x="0" y="0"/>
                    </a:moveTo>
                    <a:lnTo>
                      <a:pt x="0" y="9454"/>
                    </a:lnTo>
                    <a:lnTo>
                      <a:pt x="4221" y="945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8557135" y="3599583"/>
                <a:ext cx="585095" cy="988865"/>
              </a:xfrm>
              <a:custGeom>
                <a:avLst/>
                <a:gdLst/>
                <a:ahLst/>
                <a:cxnLst/>
                <a:rect l="l" t="t" r="r" b="b"/>
                <a:pathLst>
                  <a:path w="4222" h="9454" extrusionOk="0">
                    <a:moveTo>
                      <a:pt x="4221" y="0"/>
                    </a:moveTo>
                    <a:lnTo>
                      <a:pt x="0" y="9454"/>
                    </a:lnTo>
                    <a:lnTo>
                      <a:pt x="4221" y="9454"/>
                    </a:lnTo>
                    <a:lnTo>
                      <a:pt x="42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6882" y="4502477"/>
                <a:ext cx="9043617" cy="589721"/>
              </a:xfrm>
              <a:custGeom>
                <a:avLst/>
                <a:gdLst/>
                <a:ahLst/>
                <a:cxnLst/>
                <a:rect l="l" t="t" r="r" b="b"/>
                <a:pathLst>
                  <a:path w="65258" h="5638" extrusionOk="0">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4162273" y="4210961"/>
                <a:ext cx="1000843" cy="755403"/>
              </a:xfrm>
              <a:custGeom>
                <a:avLst/>
                <a:gdLst/>
                <a:ahLst/>
                <a:cxnLst/>
                <a:rect l="l" t="t" r="r" b="b"/>
                <a:pathLst>
                  <a:path w="7222" h="7222" extrusionOk="0">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985775" y="4064725"/>
                <a:ext cx="1252890" cy="1039464"/>
              </a:xfrm>
              <a:custGeom>
                <a:avLst/>
                <a:gdLst/>
                <a:ahLst/>
                <a:cxnLst/>
                <a:rect l="l" t="t" r="r" b="b"/>
                <a:pathLst>
                  <a:path w="8621" h="8620" extrusionOk="0">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0"/>
              <p:cNvSpPr/>
              <p:nvPr/>
            </p:nvSpPr>
            <p:spPr>
              <a:xfrm>
                <a:off x="4223804" y="4257402"/>
                <a:ext cx="877920" cy="662521"/>
              </a:xfrm>
              <a:custGeom>
                <a:avLst/>
                <a:gdLst/>
                <a:ahLst/>
                <a:cxnLst/>
                <a:rect l="l" t="t" r="r" b="b"/>
                <a:pathLst>
                  <a:path w="6335" h="6334" extrusionOk="0">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0"/>
              <p:cNvSpPr/>
              <p:nvPr/>
            </p:nvSpPr>
            <p:spPr>
              <a:xfrm>
                <a:off x="8245324" y="4551743"/>
                <a:ext cx="893857" cy="1039490"/>
              </a:xfrm>
              <a:custGeom>
                <a:avLst/>
                <a:gdLst/>
                <a:ahLst/>
                <a:cxnLst/>
                <a:rect l="l" t="t" r="r" b="b"/>
                <a:pathLst>
                  <a:path w="6450" h="9938" extrusionOk="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0"/>
              <p:cNvSpPr/>
              <p:nvPr/>
            </p:nvSpPr>
            <p:spPr>
              <a:xfrm>
                <a:off x="8446962" y="5005282"/>
                <a:ext cx="695268" cy="59516"/>
              </a:xfrm>
              <a:custGeom>
                <a:avLst/>
                <a:gdLst/>
                <a:ahLst/>
                <a:cxnLst/>
                <a:rect l="l" t="t" r="r" b="b"/>
                <a:pathLst>
                  <a:path w="5017" h="569" extrusionOk="0">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0"/>
              <p:cNvSpPr/>
              <p:nvPr/>
            </p:nvSpPr>
            <p:spPr>
              <a:xfrm>
                <a:off x="8459295" y="4885935"/>
                <a:ext cx="682935" cy="59098"/>
              </a:xfrm>
              <a:custGeom>
                <a:avLst/>
                <a:gdLst/>
                <a:ahLst/>
                <a:cxnLst/>
                <a:rect l="l" t="t" r="r" b="b"/>
                <a:pathLst>
                  <a:path w="4928" h="565" extrusionOk="0">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a:off x="8593443" y="4766169"/>
                <a:ext cx="548787" cy="59516"/>
              </a:xfrm>
              <a:custGeom>
                <a:avLst/>
                <a:gdLst/>
                <a:ahLst/>
                <a:cxnLst/>
                <a:rect l="l" t="t" r="r" b="b"/>
                <a:pathLst>
                  <a:path w="3960" h="569" extrusionOk="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0"/>
              <p:cNvSpPr/>
              <p:nvPr/>
            </p:nvSpPr>
            <p:spPr>
              <a:xfrm>
                <a:off x="8437815" y="5136657"/>
                <a:ext cx="704415" cy="59098"/>
              </a:xfrm>
              <a:custGeom>
                <a:avLst/>
                <a:gdLst/>
                <a:ahLst/>
                <a:cxnLst/>
                <a:rect l="l" t="t" r="r" b="b"/>
                <a:pathLst>
                  <a:path w="5083" h="565" extrusionOk="0">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p:cNvSpPr/>
              <p:nvPr/>
            </p:nvSpPr>
            <p:spPr>
              <a:xfrm>
                <a:off x="5442913" y="4570361"/>
                <a:ext cx="524119" cy="395588"/>
              </a:xfrm>
              <a:custGeom>
                <a:avLst/>
                <a:gdLst/>
                <a:ahLst/>
                <a:cxnLst/>
                <a:rect l="l" t="t" r="r" b="b"/>
                <a:pathLst>
                  <a:path w="3782" h="3782" extrusionOk="0">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p:nvPr/>
            </p:nvSpPr>
            <p:spPr>
              <a:xfrm>
                <a:off x="3391617" y="4577265"/>
                <a:ext cx="524119" cy="395588"/>
              </a:xfrm>
              <a:custGeom>
                <a:avLst/>
                <a:gdLst/>
                <a:ahLst/>
                <a:cxnLst/>
                <a:rect l="l" t="t" r="r" b="b"/>
                <a:pathLst>
                  <a:path w="3782" h="3782" extrusionOk="0">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p:nvPr/>
            </p:nvSpPr>
            <p:spPr>
              <a:xfrm>
                <a:off x="5271902" y="4226755"/>
                <a:ext cx="449284" cy="339000"/>
              </a:xfrm>
              <a:custGeom>
                <a:avLst/>
                <a:gdLst/>
                <a:ahLst/>
                <a:cxnLst/>
                <a:rect l="l" t="t" r="r" b="b"/>
                <a:pathLst>
                  <a:path w="3242" h="3241" extrusionOk="0">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5326088" y="4265561"/>
                <a:ext cx="348258" cy="254695"/>
              </a:xfrm>
              <a:custGeom>
                <a:avLst/>
                <a:gdLst/>
                <a:ahLst/>
                <a:cxnLst/>
                <a:rect l="l" t="t" r="r" b="b"/>
                <a:pathLst>
                  <a:path w="2513" h="2435" extrusionOk="0">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p:nvPr/>
            </p:nvSpPr>
            <p:spPr>
              <a:xfrm>
                <a:off x="5445961" y="4346939"/>
                <a:ext cx="101027" cy="76356"/>
              </a:xfrm>
              <a:custGeom>
                <a:avLst/>
                <a:gdLst/>
                <a:ahLst/>
                <a:cxnLst/>
                <a:rect l="l" t="t" r="r" b="b"/>
                <a:pathLst>
                  <a:path w="729" h="730" extrusionOk="0">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5482963" y="4274557"/>
                <a:ext cx="29657" cy="110560"/>
              </a:xfrm>
              <a:custGeom>
                <a:avLst/>
                <a:gdLst/>
                <a:ahLst/>
                <a:cxnLst/>
                <a:rect l="l" t="t" r="r" b="b"/>
                <a:pathLst>
                  <a:path w="214" h="1057" extrusionOk="0">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3579812" y="4212739"/>
                <a:ext cx="479357" cy="362221"/>
              </a:xfrm>
              <a:custGeom>
                <a:avLst/>
                <a:gdLst/>
                <a:ahLst/>
                <a:cxnLst/>
                <a:rect l="l" t="t" r="r" b="b"/>
                <a:pathLst>
                  <a:path w="3459" h="3463" extrusionOk="0">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p:nvPr/>
            </p:nvSpPr>
            <p:spPr>
              <a:xfrm>
                <a:off x="3646193" y="4262319"/>
                <a:ext cx="348396" cy="254590"/>
              </a:xfrm>
              <a:custGeom>
                <a:avLst/>
                <a:gdLst/>
                <a:ahLst/>
                <a:cxnLst/>
                <a:rect l="l" t="t" r="r" b="b"/>
                <a:pathLst>
                  <a:path w="2514" h="2434" extrusionOk="0">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p:cNvSpPr/>
              <p:nvPr/>
            </p:nvSpPr>
            <p:spPr>
              <a:xfrm>
                <a:off x="3766205" y="4343696"/>
                <a:ext cx="101027" cy="75729"/>
              </a:xfrm>
              <a:custGeom>
                <a:avLst/>
                <a:gdLst/>
                <a:ahLst/>
                <a:cxnLst/>
                <a:rect l="l" t="t" r="r" b="b"/>
                <a:pathLst>
                  <a:path w="729" h="724" extrusionOk="0">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3803206" y="4271314"/>
                <a:ext cx="30211" cy="110560"/>
              </a:xfrm>
              <a:custGeom>
                <a:avLst/>
                <a:gdLst/>
                <a:ahLst/>
                <a:cxnLst/>
                <a:rect l="l" t="t" r="r" b="b"/>
                <a:pathLst>
                  <a:path w="218" h="1057" extrusionOk="0">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539856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539856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0"/>
              <p:cNvGrpSpPr/>
              <p:nvPr/>
            </p:nvGrpSpPr>
            <p:grpSpPr>
              <a:xfrm>
                <a:off x="311626" y="3246656"/>
                <a:ext cx="2659372" cy="2357382"/>
                <a:chOff x="353753" y="2790099"/>
                <a:chExt cx="3269854" cy="2898539"/>
              </a:xfrm>
            </p:grpSpPr>
            <p:sp>
              <p:nvSpPr>
                <p:cNvPr id="139" name="Google Shape;139;p10"/>
                <p:cNvSpPr/>
                <p:nvPr/>
              </p:nvSpPr>
              <p:spPr>
                <a:xfrm>
                  <a:off x="353753" y="2790099"/>
                  <a:ext cx="3269854" cy="2898539"/>
                </a:xfrm>
                <a:custGeom>
                  <a:avLst/>
                  <a:gdLst/>
                  <a:ahLst/>
                  <a:cxnLst/>
                  <a:rect l="l" t="t" r="r" b="b"/>
                  <a:pathLst>
                    <a:path w="23595" h="20916" extrusionOk="0">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p:nvPr/>
              </p:nvSpPr>
              <p:spPr>
                <a:xfrm>
                  <a:off x="759660" y="3615075"/>
                  <a:ext cx="2424778" cy="1240845"/>
                </a:xfrm>
                <a:custGeom>
                  <a:avLst/>
                  <a:gdLst/>
                  <a:ahLst/>
                  <a:cxnLst/>
                  <a:rect l="l" t="t" r="r" b="b"/>
                  <a:pathLst>
                    <a:path w="17497" h="8954" extrusionOk="0">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0"/>
              <p:cNvSpPr/>
              <p:nvPr/>
            </p:nvSpPr>
            <p:spPr>
              <a:xfrm>
                <a:off x="326801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0"/>
              <p:cNvSpPr/>
              <p:nvPr/>
            </p:nvSpPr>
            <p:spPr>
              <a:xfrm>
                <a:off x="326801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 name="Google Shape;143;p10"/>
          <p:cNvSpPr/>
          <p:nvPr/>
        </p:nvSpPr>
        <p:spPr>
          <a:xfrm rot="-2046914">
            <a:off x="-7837653" y="-4105986"/>
            <a:ext cx="10349659" cy="8211979"/>
          </a:xfrm>
          <a:prstGeom prst="ellipse">
            <a:avLst/>
          </a:prstGeom>
          <a:solidFill>
            <a:srgbClr val="336574">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ABB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1pPr>
            <a:lvl2pPr lvl="1">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2pPr>
            <a:lvl3pPr lvl="2">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3pPr>
            <a:lvl4pPr lvl="3">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4pPr>
            <a:lvl5pPr lvl="4">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5pPr>
            <a:lvl6pPr lvl="5">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6pPr>
            <a:lvl7pPr lvl="6">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7pPr>
            <a:lvl8pPr lvl="7">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8pPr>
            <a:lvl9pPr lvl="8">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marL="914400" lvl="1"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marL="1371600" lvl="2"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marL="1828800" lvl="3"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marL="2286000" lvl="4"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marL="2743200" lvl="5"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marL="3200400" lvl="6"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marL="3657600" lvl="7" indent="-3175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marL="4114800" lvl="8" indent="-3175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90"/>
        <p:cNvGrpSpPr/>
        <p:nvPr/>
      </p:nvGrpSpPr>
      <p:grpSpPr>
        <a:xfrm>
          <a:off x="0" y="0"/>
          <a:ext cx="0" cy="0"/>
          <a:chOff x="0" y="0"/>
          <a:chExt cx="0" cy="0"/>
        </a:xfrm>
      </p:grpSpPr>
      <p:sp>
        <p:nvSpPr>
          <p:cNvPr id="591" name="Google Shape;591;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92" name="Google Shape;592;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rUOsbFvVo7fGMB0oN3MtVIrVNWuc6_kahkrJ94x4OUA/copy"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rUOsbFvVo7fGMB0oN3MtVIrVNWuc6_kahkrJ94x4OUA/copy" TargetMode="External"/><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rUOsbFvVo7fGMB0oN3MtVIrVNWuc6_kahkrJ94x4OUA/copy"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slide" Target="slide33.xml"/><Relationship Id="rId4" Type="http://schemas.openxmlformats.org/officeDocument/2006/relationships/slide" Target="slide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8" Type="http://schemas.openxmlformats.org/officeDocument/2006/relationships/hyperlink" Target="https://www.freepik.com/free-vector/car-presentation-template_719826.htm/?utm_source=slidesgo_template&amp;utm_medium=referral-link&amp;utm_campaign=sg_resources&amp;utm_content=freepik" TargetMode="External"/><Relationship Id="rId13" Type="http://schemas.openxmlformats.org/officeDocument/2006/relationships/hyperlink" Target="https://www.freepik.com/free-vector/collection-sign-flat-design_1256353.htm/?utm_source=slidesgo_template&amp;utm_medium=referral-link&amp;utm_campaign=sg_resources&amp;utm_content=freepik" TargetMode="External"/><Relationship Id="rId3" Type="http://schemas.openxmlformats.org/officeDocument/2006/relationships/hyperlink" Target="https://www.freepik.com/free-vector/garage-icons-collection_795896.htm/?utm_source=slidesgo_template&amp;utm_medium=referral-link&amp;utm_campaign=sg_resources&amp;utm_content=freepik" TargetMode="External"/><Relationship Id="rId7" Type="http://schemas.openxmlformats.org/officeDocument/2006/relationships/hyperlink" Target="https://www.freepik.com/free-vector/realistic-billboard_4470859.htm/?utm_source=slidesgo_template&amp;utm_medium=referral-link&amp;utm_campaign=sg_resources&amp;utm_content=freepik" TargetMode="External"/><Relationship Id="rId12" Type="http://schemas.openxmlformats.org/officeDocument/2006/relationships/hyperlink" Target="https://www.freepik.com/free-vector/car-pictograms-set_757661.htm/?utm_source=slidesgo_template&amp;utm_medium=referral-link&amp;utm_campaign=sg_resources&amp;utm_content=freepik" TargetMode="External"/><Relationship Id="rId17" Type="http://schemas.openxmlformats.org/officeDocument/2006/relationships/hyperlink" Target="https://www.freepik.com/free-photo/side-view-young-man-sitting-inside-car-putting-safety-belt_3440304.htm/?utm_source=slidesgo_template&amp;utm_medium=referral-link&amp;utm_campaign=sg_resources&amp;utm_content=freepik" TargetMode="External"/><Relationship Id="rId2" Type="http://schemas.openxmlformats.org/officeDocument/2006/relationships/notesSlide" Target="../notesSlides/notesSlide29.xml"/><Relationship Id="rId16" Type="http://schemas.openxmlformats.org/officeDocument/2006/relationships/hyperlink" Target="https://www.freepik.com/free-photo/close-up-man-driving-car_3432104.htm/?utm_source=slidesgo_template&amp;utm_medium=referral-link&amp;utm_campaign=sg_resources&amp;utm_content=freepik" TargetMode="External"/><Relationship Id="rId1" Type="http://schemas.openxmlformats.org/officeDocument/2006/relationships/slideLayout" Target="../slideLayouts/slideLayout27.xml"/><Relationship Id="rId6" Type="http://schemas.openxmlformats.org/officeDocument/2006/relationships/hyperlink" Target="https://www.freepik.com/free-vector/colored-city-map-with-river-park_5742765.htm/?utm_source=slidesgo_template&amp;utm_medium=referral-link&amp;utm_campaign=sg_resources&amp;utm_content=freepik" TargetMode="External"/><Relationship Id="rId11" Type="http://schemas.openxmlformats.org/officeDocument/2006/relationships/hyperlink" Target="https://www.freepik.com/free-vector/flat-hand-holding-car-key-background_1577601.htm/?utm_source=slidesgo_template&amp;utm_medium=referral-link&amp;utm_campaign=sg_resources&amp;utm_content=freepik" TargetMode="External"/><Relationship Id="rId5" Type="http://schemas.openxmlformats.org/officeDocument/2006/relationships/hyperlink" Target="https://www.freepik.com/free-vector/futuristic-interior-design-autonomous-car_2776073.htm/?utm_source=slidesgo_template&amp;utm_medium=referral-link&amp;utm_campaign=sg_resources&amp;utm_content=freepik" TargetMode="External"/><Relationship Id="rId15" Type="http://schemas.openxmlformats.org/officeDocument/2006/relationships/hyperlink" Target="https://www.freepik.com/free-photo/green-color-traffic-light-front-modern-building_4624971.htm/?utm_source=slidesgo_template&amp;utm_medium=referral-link&amp;utm_campaign=sg_resources&amp;utm_content=freepik" TargetMode="External"/><Relationship Id="rId10" Type="http://schemas.openxmlformats.org/officeDocument/2006/relationships/hyperlink" Target="https://www.freepik.com/free-vector/flat-urban-landscape-with-office-buildings_2934356.htm/?utm_source=slidesgo_template&amp;utm_medium=referral-link&amp;utm_campaign=sg_resources&amp;utm_content=freepik" TargetMode="External"/><Relationship Id="rId4" Type="http://schemas.openxmlformats.org/officeDocument/2006/relationships/hyperlink" Target="https://www.freepik.com/free-vector/blank-vehicle-license-plate-pack_759552.htm/?utm_source=slidesgo_template&amp;utm_medium=referral-link&amp;utm_campaign=sg_resources&amp;utm_content=freepik" TargetMode="External"/><Relationship Id="rId9" Type="http://schemas.openxmlformats.org/officeDocument/2006/relationships/hyperlink" Target="https://www.freepik.com/free-vector/top-view-flat-cars-parking-lot_1349624.htm/?utm_source=slidesgo_template&amp;utm_medium=referral-link&amp;utm_campaign=sg_resources&amp;utm_content=freepik" TargetMode="External"/><Relationship Id="rId14" Type="http://schemas.openxmlformats.org/officeDocument/2006/relationships/hyperlink" Target="https://www.freepik.com/free-vector/set-traffic-signs-flat-design_1256354.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6.xml"/></Relationships>
</file>

<file path=ppt/slides/_rels/slide32.xml.rels><?xml version="1.0" encoding="UTF-8" standalone="yes"?>
<Relationships xmlns="http://schemas.openxmlformats.org/package/2006/relationships"><Relationship Id="rId3" Type="http://schemas.openxmlformats.org/officeDocument/2006/relationships/hyperlink" Target="https://fonts.google.com/specimen/Krona+One" TargetMode="External"/><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hyperlink" Target="https://fonts.google.com/specimen/Ubuntu"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3.gif"/><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2.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97"/>
        <p:cNvGrpSpPr/>
        <p:nvPr/>
      </p:nvGrpSpPr>
      <p:grpSpPr>
        <a:xfrm>
          <a:off x="0" y="0"/>
          <a:ext cx="0" cy="0"/>
          <a:chOff x="0" y="0"/>
          <a:chExt cx="0" cy="0"/>
        </a:xfrm>
      </p:grpSpPr>
      <p:sp>
        <p:nvSpPr>
          <p:cNvPr id="598" name="Google Shape;598;p32"/>
          <p:cNvSpPr txBox="1">
            <a:spLocks noGrp="1"/>
          </p:cNvSpPr>
          <p:nvPr>
            <p:ph type="ctrTitle"/>
          </p:nvPr>
        </p:nvSpPr>
        <p:spPr>
          <a:xfrm>
            <a:off x="1569700" y="817950"/>
            <a:ext cx="30150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4800" b="1" dirty="0" err="1">
                <a:solidFill>
                  <a:srgbClr val="FFFFFF"/>
                </a:solidFill>
              </a:rPr>
              <a:t>Poolit</a:t>
            </a:r>
            <a:endParaRPr sz="1900" dirty="0">
              <a:solidFill>
                <a:srgbClr val="FFFFFF"/>
              </a:solidFill>
            </a:endParaRPr>
          </a:p>
        </p:txBody>
      </p:sp>
      <p:sp>
        <p:nvSpPr>
          <p:cNvPr id="599" name="Google Shape;599;p32"/>
          <p:cNvSpPr txBox="1">
            <a:spLocks noGrp="1"/>
          </p:cNvSpPr>
          <p:nvPr>
            <p:ph type="subTitle" idx="1"/>
          </p:nvPr>
        </p:nvSpPr>
        <p:spPr>
          <a:xfrm>
            <a:off x="1569700" y="2960400"/>
            <a:ext cx="1805700" cy="62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Carpool that puts security and privacy at the heart🛡</a:t>
            </a:r>
            <a:endParaRPr dirty="0"/>
          </a:p>
          <a:p>
            <a:pPr marL="0" lvl="0" indent="0" algn="l" rtl="0">
              <a:spcBef>
                <a:spcPts val="0"/>
              </a:spcBef>
              <a:spcAft>
                <a:spcPts val="0"/>
              </a:spcAft>
              <a:buNone/>
            </a:pPr>
            <a:endParaRPr dirty="0"/>
          </a:p>
        </p:txBody>
      </p:sp>
      <p:grpSp>
        <p:nvGrpSpPr>
          <p:cNvPr id="600" name="Google Shape;600;p32"/>
          <p:cNvGrpSpPr/>
          <p:nvPr/>
        </p:nvGrpSpPr>
        <p:grpSpPr>
          <a:xfrm>
            <a:off x="5173120" y="1048631"/>
            <a:ext cx="5158658" cy="3620319"/>
            <a:chOff x="5173120" y="1048631"/>
            <a:chExt cx="5158658" cy="3620319"/>
          </a:xfrm>
        </p:grpSpPr>
        <p:sp>
          <p:nvSpPr>
            <p:cNvPr id="601" name="Google Shape;601;p32"/>
            <p:cNvSpPr/>
            <p:nvPr/>
          </p:nvSpPr>
          <p:spPr>
            <a:xfrm>
              <a:off x="9396814" y="3751250"/>
              <a:ext cx="661200" cy="917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 name="Google Shape;602;p32"/>
            <p:cNvGrpSpPr/>
            <p:nvPr/>
          </p:nvGrpSpPr>
          <p:grpSpPr>
            <a:xfrm>
              <a:off x="5173120" y="1048631"/>
              <a:ext cx="5158658" cy="3620319"/>
              <a:chOff x="5173120" y="1048631"/>
              <a:chExt cx="5158658" cy="3620319"/>
            </a:xfrm>
          </p:grpSpPr>
          <p:sp>
            <p:nvSpPr>
              <p:cNvPr id="603" name="Google Shape;603;p32"/>
              <p:cNvSpPr/>
              <p:nvPr/>
            </p:nvSpPr>
            <p:spPr>
              <a:xfrm>
                <a:off x="5467950" y="3751250"/>
                <a:ext cx="661200" cy="917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32"/>
              <p:cNvGrpSpPr/>
              <p:nvPr/>
            </p:nvGrpSpPr>
            <p:grpSpPr>
              <a:xfrm>
                <a:off x="5173120" y="1048631"/>
                <a:ext cx="5158658" cy="3231941"/>
                <a:chOff x="5593100" y="1024150"/>
                <a:chExt cx="594425" cy="372425"/>
              </a:xfrm>
            </p:grpSpPr>
            <p:sp>
              <p:nvSpPr>
                <p:cNvPr id="605" name="Google Shape;605;p32"/>
                <p:cNvSpPr/>
                <p:nvPr/>
              </p:nvSpPr>
              <p:spPr>
                <a:xfrm>
                  <a:off x="5593100" y="1117900"/>
                  <a:ext cx="67550" cy="46900"/>
                </a:xfrm>
                <a:custGeom>
                  <a:avLst/>
                  <a:gdLst/>
                  <a:ahLst/>
                  <a:cxnLst/>
                  <a:rect l="l" t="t" r="r" b="b"/>
                  <a:pathLst>
                    <a:path w="2702" h="1876" extrusionOk="0">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5641175" y="1145925"/>
                  <a:ext cx="35275" cy="26175"/>
                </a:xfrm>
                <a:custGeom>
                  <a:avLst/>
                  <a:gdLst/>
                  <a:ahLst/>
                  <a:cxnLst/>
                  <a:rect l="l" t="t" r="r" b="b"/>
                  <a:pathLst>
                    <a:path w="1411" h="1047" extrusionOk="0">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5600675" y="1117900"/>
                  <a:ext cx="59975" cy="35975"/>
                </a:xfrm>
                <a:custGeom>
                  <a:avLst/>
                  <a:gdLst/>
                  <a:ahLst/>
                  <a:cxnLst/>
                  <a:rect l="l" t="t" r="r" b="b"/>
                  <a:pathLst>
                    <a:path w="2399" h="1439" extrusionOk="0">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5599875" y="1146950"/>
                  <a:ext cx="28775" cy="13450"/>
                </a:xfrm>
                <a:custGeom>
                  <a:avLst/>
                  <a:gdLst/>
                  <a:ahLst/>
                  <a:cxnLst/>
                  <a:rect l="l" t="t" r="r" b="b"/>
                  <a:pathLst>
                    <a:path w="1151" h="538" extrusionOk="0">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6119975" y="1117900"/>
                  <a:ext cx="67550" cy="46900"/>
                </a:xfrm>
                <a:custGeom>
                  <a:avLst/>
                  <a:gdLst/>
                  <a:ahLst/>
                  <a:cxnLst/>
                  <a:rect l="l" t="t" r="r" b="b"/>
                  <a:pathLst>
                    <a:path w="2702" h="1876" extrusionOk="0">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6104150" y="1145925"/>
                  <a:ext cx="35300" cy="26175"/>
                </a:xfrm>
                <a:custGeom>
                  <a:avLst/>
                  <a:gdLst/>
                  <a:ahLst/>
                  <a:cxnLst/>
                  <a:rect l="l" t="t" r="r" b="b"/>
                  <a:pathLst>
                    <a:path w="1412" h="1047" extrusionOk="0">
                      <a:moveTo>
                        <a:pt x="634" y="0"/>
                      </a:moveTo>
                      <a:cubicBezTo>
                        <a:pt x="634" y="0"/>
                        <a:pt x="73" y="145"/>
                        <a:pt x="0" y="145"/>
                      </a:cubicBezTo>
                      <a:lnTo>
                        <a:pt x="121" y="1047"/>
                      </a:lnTo>
                      <a:lnTo>
                        <a:pt x="1411" y="754"/>
                      </a:lnTo>
                      <a:lnTo>
                        <a:pt x="6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19975" y="1117900"/>
                  <a:ext cx="59975" cy="35975"/>
                </a:xfrm>
                <a:custGeom>
                  <a:avLst/>
                  <a:gdLst/>
                  <a:ahLst/>
                  <a:cxnLst/>
                  <a:rect l="l" t="t" r="r" b="b"/>
                  <a:pathLst>
                    <a:path w="2399" h="1439" extrusionOk="0">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152050" y="1146950"/>
                  <a:ext cx="28675" cy="13450"/>
                </a:xfrm>
                <a:custGeom>
                  <a:avLst/>
                  <a:gdLst/>
                  <a:ahLst/>
                  <a:cxnLst/>
                  <a:rect l="l" t="t" r="r" b="b"/>
                  <a:pathLst>
                    <a:path w="1147" h="538" extrusionOk="0">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5759350" y="1351050"/>
                  <a:ext cx="263375" cy="45525"/>
                </a:xfrm>
                <a:custGeom>
                  <a:avLst/>
                  <a:gdLst/>
                  <a:ahLst/>
                  <a:cxnLst/>
                  <a:rect l="l" t="t" r="r" b="b"/>
                  <a:pathLst>
                    <a:path w="10535" h="1821" extrusionOk="0">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5618975" y="1024150"/>
                  <a:ext cx="544025" cy="363500"/>
                </a:xfrm>
                <a:custGeom>
                  <a:avLst/>
                  <a:gdLst/>
                  <a:ahLst/>
                  <a:cxnLst/>
                  <a:rect l="l" t="t" r="r" b="b"/>
                  <a:pathLst>
                    <a:path w="21761" h="14540" extrusionOk="0">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5684950" y="1155725"/>
                  <a:ext cx="413900" cy="73100"/>
                </a:xfrm>
                <a:custGeom>
                  <a:avLst/>
                  <a:gdLst/>
                  <a:ahLst/>
                  <a:cxnLst/>
                  <a:rect l="l" t="t" r="r" b="b"/>
                  <a:pathLst>
                    <a:path w="16556" h="2924" extrusionOk="0">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5854225" y="1061900"/>
                  <a:ext cx="74925" cy="19450"/>
                </a:xfrm>
                <a:custGeom>
                  <a:avLst/>
                  <a:gdLst/>
                  <a:ahLst/>
                  <a:cxnLst/>
                  <a:rect l="l" t="t" r="r" b="b"/>
                  <a:pathLst>
                    <a:path w="2997" h="778" extrusionOk="0">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5764775" y="1090625"/>
                  <a:ext cx="58575" cy="43875"/>
                </a:xfrm>
                <a:custGeom>
                  <a:avLst/>
                  <a:gdLst/>
                  <a:ahLst/>
                  <a:cxnLst/>
                  <a:rect l="l" t="t" r="r" b="b"/>
                  <a:pathLst>
                    <a:path w="2343" h="1755" extrusionOk="0">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5750050" y="1142075"/>
                  <a:ext cx="87000" cy="11175"/>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5964800" y="1090625"/>
                  <a:ext cx="58625" cy="43875"/>
                </a:xfrm>
                <a:custGeom>
                  <a:avLst/>
                  <a:gdLst/>
                  <a:ahLst/>
                  <a:cxnLst/>
                  <a:rect l="l" t="t" r="r" b="b"/>
                  <a:pathLst>
                    <a:path w="2345" h="1755" extrusionOk="0">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5950125" y="1142075"/>
                  <a:ext cx="86950" cy="11175"/>
                </a:xfrm>
                <a:custGeom>
                  <a:avLst/>
                  <a:gdLst/>
                  <a:ahLst/>
                  <a:cxnLst/>
                  <a:rect l="l" t="t" r="r" b="b"/>
                  <a:pathLst>
                    <a:path w="3478" h="447" extrusionOk="0">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5767525" y="1306600"/>
                  <a:ext cx="255625" cy="43275"/>
                </a:xfrm>
                <a:custGeom>
                  <a:avLst/>
                  <a:gdLst/>
                  <a:ahLst/>
                  <a:cxnLst/>
                  <a:rect l="l" t="t" r="r" b="b"/>
                  <a:pathLst>
                    <a:path w="10225" h="1731" extrusionOk="0">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5810175" y="1279850"/>
                  <a:ext cx="157675" cy="38375"/>
                </a:xfrm>
                <a:custGeom>
                  <a:avLst/>
                  <a:gdLst/>
                  <a:ahLst/>
                  <a:cxnLst/>
                  <a:rect l="l" t="t" r="r" b="b"/>
                  <a:pathLst>
                    <a:path w="6307" h="1535" extrusionOk="0">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5865125" y="1237625"/>
                  <a:ext cx="47775" cy="34325"/>
                </a:xfrm>
                <a:custGeom>
                  <a:avLst/>
                  <a:gdLst/>
                  <a:ahLst/>
                  <a:cxnLst/>
                  <a:rect l="l" t="t" r="r" b="b"/>
                  <a:pathLst>
                    <a:path w="1911" h="1373" extrusionOk="0">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5787125" y="1063350"/>
                  <a:ext cx="208500" cy="64800"/>
                </a:xfrm>
                <a:custGeom>
                  <a:avLst/>
                  <a:gdLst/>
                  <a:ahLst/>
                  <a:cxnLst/>
                  <a:rect l="l" t="t" r="r" b="b"/>
                  <a:pathLst>
                    <a:path w="8340" h="2592" extrusionOk="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5685625" y="1036800"/>
                  <a:ext cx="387775" cy="116450"/>
                </a:xfrm>
                <a:custGeom>
                  <a:avLst/>
                  <a:gdLst/>
                  <a:ahLst/>
                  <a:cxnLst/>
                  <a:rect l="l" t="t" r="r" b="b"/>
                  <a:pathLst>
                    <a:path w="15511" h="4658" extrusionOk="0">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5853144" y="1061735"/>
                  <a:ext cx="76191" cy="19779"/>
                </a:xfrm>
                <a:custGeom>
                  <a:avLst/>
                  <a:gdLst/>
                  <a:ahLst/>
                  <a:cxnLst/>
                  <a:rect l="l" t="t" r="r" b="b"/>
                  <a:pathLst>
                    <a:path w="2997" h="778" extrusionOk="0">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5764150" y="1090148"/>
                  <a:ext cx="58626" cy="44831"/>
                </a:xfrm>
                <a:custGeom>
                  <a:avLst/>
                  <a:gdLst/>
                  <a:ahLst/>
                  <a:cxnLst/>
                  <a:rect l="l" t="t" r="r" b="b"/>
                  <a:pathLst>
                    <a:path w="2295" h="1755" extrusionOk="0">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5748933" y="1141381"/>
                  <a:ext cx="89236" cy="11869"/>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5965413" y="1089800"/>
                  <a:ext cx="58623" cy="45525"/>
                </a:xfrm>
                <a:custGeom>
                  <a:avLst/>
                  <a:gdLst/>
                  <a:ahLst/>
                  <a:cxnLst/>
                  <a:rect l="l" t="t" r="r" b="b"/>
                  <a:pathLst>
                    <a:path w="2296" h="1755" extrusionOk="0">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6033800" y="1094150"/>
                  <a:ext cx="63325" cy="59100"/>
                </a:xfrm>
                <a:custGeom>
                  <a:avLst/>
                  <a:gdLst/>
                  <a:ahLst/>
                  <a:cxnLst/>
                  <a:rect l="l" t="t" r="r" b="b"/>
                  <a:pathLst>
                    <a:path w="2533" h="2364" extrusionOk="0">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5947920" y="1141929"/>
                  <a:ext cx="89237" cy="11468"/>
                </a:xfrm>
                <a:custGeom>
                  <a:avLst/>
                  <a:gdLst/>
                  <a:ahLst/>
                  <a:cxnLst/>
                  <a:rect l="l" t="t" r="r" b="b"/>
                  <a:pathLst>
                    <a:path w="3478" h="447" extrusionOk="0">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5860650" y="1081325"/>
                  <a:ext cx="50950" cy="46825"/>
                </a:xfrm>
                <a:custGeom>
                  <a:avLst/>
                  <a:gdLst/>
                  <a:ahLst/>
                  <a:cxnLst/>
                  <a:rect l="l" t="t" r="r" b="b"/>
                  <a:pathLst>
                    <a:path w="2038" h="1873" extrusionOk="0">
                      <a:moveTo>
                        <a:pt x="1545" y="1"/>
                      </a:moveTo>
                      <a:lnTo>
                        <a:pt x="1" y="1873"/>
                      </a:lnTo>
                      <a:lnTo>
                        <a:pt x="489" y="1873"/>
                      </a:lnTo>
                      <a:lnTo>
                        <a:pt x="2038" y="1"/>
                      </a:lnTo>
                      <a:close/>
                    </a:path>
                  </a:pathLst>
                </a:custGeom>
                <a:solidFill>
                  <a:srgbClr val="D5D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2"/>
                <p:cNvSpPr/>
                <p:nvPr/>
              </p:nvSpPr>
              <p:spPr>
                <a:xfrm>
                  <a:off x="5839925" y="1037975"/>
                  <a:ext cx="107125" cy="115275"/>
                </a:xfrm>
                <a:custGeom>
                  <a:avLst/>
                  <a:gdLst/>
                  <a:ahLst/>
                  <a:cxnLst/>
                  <a:rect l="l" t="t" r="r" b="b"/>
                  <a:pathLst>
                    <a:path w="4285" h="4611" extrusionOk="0">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5898263" y="1061735"/>
                  <a:ext cx="30364" cy="19779"/>
                </a:xfrm>
                <a:custGeom>
                  <a:avLst/>
                  <a:gdLst/>
                  <a:ahLst/>
                  <a:cxnLst/>
                  <a:rect l="l" t="t" r="r" b="b"/>
                  <a:pathLst>
                    <a:path w="1140" h="778" extrusionOk="0">
                      <a:moveTo>
                        <a:pt x="644" y="0"/>
                      </a:moveTo>
                      <a:lnTo>
                        <a:pt x="0" y="778"/>
                      </a:lnTo>
                      <a:lnTo>
                        <a:pt x="493" y="778"/>
                      </a:lnTo>
                      <a:lnTo>
                        <a:pt x="1139" y="0"/>
                      </a:ln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688125" y="1043075"/>
                  <a:ext cx="99275" cy="109500"/>
                </a:xfrm>
                <a:custGeom>
                  <a:avLst/>
                  <a:gdLst/>
                  <a:ahLst/>
                  <a:cxnLst/>
                  <a:rect l="l" t="t" r="r" b="b"/>
                  <a:pathLst>
                    <a:path w="3971" h="4380" extrusionOk="0">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6026400" y="1085225"/>
                  <a:ext cx="51875" cy="62550"/>
                </a:xfrm>
                <a:custGeom>
                  <a:avLst/>
                  <a:gdLst/>
                  <a:ahLst/>
                  <a:cxnLst/>
                  <a:rect l="l" t="t" r="r" b="b"/>
                  <a:pathLst>
                    <a:path w="2075" h="2502" extrusionOk="0">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6015828" y="1141929"/>
                  <a:ext cx="18500" cy="11469"/>
                </a:xfrm>
                <a:custGeom>
                  <a:avLst/>
                  <a:gdLst/>
                  <a:ahLst/>
                  <a:cxnLst/>
                  <a:rect l="l" t="t" r="r" b="b"/>
                  <a:pathLst>
                    <a:path w="665" h="447" extrusionOk="0">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5894475" y="1064975"/>
                  <a:ext cx="63400" cy="63175"/>
                </a:xfrm>
                <a:custGeom>
                  <a:avLst/>
                  <a:gdLst/>
                  <a:ahLst/>
                  <a:cxnLst/>
                  <a:rect l="l" t="t" r="r" b="b"/>
                  <a:pathLst>
                    <a:path w="2536" h="2527" extrusionOk="0">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2"/>
                <p:cNvSpPr/>
                <p:nvPr/>
              </p:nvSpPr>
              <p:spPr>
                <a:xfrm>
                  <a:off x="5873750" y="1040225"/>
                  <a:ext cx="104950" cy="113025"/>
                </a:xfrm>
                <a:custGeom>
                  <a:avLst/>
                  <a:gdLst/>
                  <a:ahLst/>
                  <a:cxnLst/>
                  <a:rect l="l" t="t" r="r" b="b"/>
                  <a:pathLst>
                    <a:path w="4198" h="4521" extrusionOk="0">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2"/>
                <p:cNvSpPr/>
                <p:nvPr/>
              </p:nvSpPr>
              <p:spPr>
                <a:xfrm>
                  <a:off x="5630250" y="1286850"/>
                  <a:ext cx="151650" cy="88000"/>
                </a:xfrm>
                <a:custGeom>
                  <a:avLst/>
                  <a:gdLst/>
                  <a:ahLst/>
                  <a:cxnLst/>
                  <a:rect l="l" t="t" r="r" b="b"/>
                  <a:pathLst>
                    <a:path w="6066" h="3520" extrusionOk="0">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5656575" y="1295575"/>
                  <a:ext cx="81625" cy="52850"/>
                </a:xfrm>
                <a:custGeom>
                  <a:avLst/>
                  <a:gdLst/>
                  <a:ahLst/>
                  <a:cxnLst/>
                  <a:rect l="l" t="t" r="r" b="b"/>
                  <a:pathLst>
                    <a:path w="3265" h="2114" extrusionOk="0">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566997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5698975"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2"/>
                <p:cNvSpPr/>
                <p:nvPr/>
              </p:nvSpPr>
              <p:spPr>
                <a:xfrm>
                  <a:off x="5709050" y="1243975"/>
                  <a:ext cx="32175" cy="34000"/>
                </a:xfrm>
                <a:custGeom>
                  <a:avLst/>
                  <a:gdLst/>
                  <a:ahLst/>
                  <a:cxnLst/>
                  <a:rect l="l" t="t" r="r" b="b"/>
                  <a:pathLst>
                    <a:path w="1287" h="1360" extrusionOk="0">
                      <a:moveTo>
                        <a:pt x="1286" y="0"/>
                      </a:moveTo>
                      <a:lnTo>
                        <a:pt x="1286" y="0"/>
                      </a:lnTo>
                      <a:cubicBezTo>
                        <a:pt x="1286" y="1"/>
                        <a:pt x="788" y="537"/>
                        <a:pt x="0" y="610"/>
                      </a:cubicBezTo>
                      <a:lnTo>
                        <a:pt x="1107" y="1359"/>
                      </a:lnTo>
                      <a:lnTo>
                        <a:pt x="1286" y="0"/>
                      </a:ln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5640725" y="1186600"/>
                  <a:ext cx="97225" cy="63625"/>
                </a:xfrm>
                <a:custGeom>
                  <a:avLst/>
                  <a:gdLst/>
                  <a:ahLst/>
                  <a:cxnLst/>
                  <a:rect l="l" t="t" r="r" b="b"/>
                  <a:pathLst>
                    <a:path w="3889" h="2545" extrusionOk="0">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5684950" y="1215600"/>
                  <a:ext cx="26425" cy="26425"/>
                </a:xfrm>
                <a:custGeom>
                  <a:avLst/>
                  <a:gdLst/>
                  <a:ahLst/>
                  <a:cxnLst/>
                  <a:rect l="l" t="t" r="r" b="b"/>
                  <a:pathLst>
                    <a:path w="1057" h="1057" extrusionOk="0">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5654675" y="1200800"/>
                  <a:ext cx="31075" cy="31075"/>
                </a:xfrm>
                <a:custGeom>
                  <a:avLst/>
                  <a:gdLst/>
                  <a:ahLst/>
                  <a:cxnLst/>
                  <a:rect l="l" t="t" r="r" b="b"/>
                  <a:pathLst>
                    <a:path w="1243" h="1243" extrusionOk="0">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2"/>
                <p:cNvSpPr/>
                <p:nvPr/>
              </p:nvSpPr>
              <p:spPr>
                <a:xfrm>
                  <a:off x="6000925" y="1286850"/>
                  <a:ext cx="151750" cy="88000"/>
                </a:xfrm>
                <a:custGeom>
                  <a:avLst/>
                  <a:gdLst/>
                  <a:ahLst/>
                  <a:cxnLst/>
                  <a:rect l="l" t="t" r="r" b="b"/>
                  <a:pathLst>
                    <a:path w="6070" h="3520" extrusionOk="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a:off x="6044625" y="1295575"/>
                  <a:ext cx="81650" cy="52850"/>
                </a:xfrm>
                <a:custGeom>
                  <a:avLst/>
                  <a:gdLst/>
                  <a:ahLst/>
                  <a:cxnLst/>
                  <a:rect l="l" t="t" r="r" b="b"/>
                  <a:pathLst>
                    <a:path w="3266" h="2114" extrusionOk="0">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608642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a:off x="6065450"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a:off x="6041700" y="1243975"/>
                  <a:ext cx="32100" cy="34000"/>
                </a:xfrm>
                <a:custGeom>
                  <a:avLst/>
                  <a:gdLst/>
                  <a:ahLst/>
                  <a:cxnLst/>
                  <a:rect l="l" t="t" r="r" b="b"/>
                  <a:pathLst>
                    <a:path w="1284" h="1360" extrusionOk="0">
                      <a:moveTo>
                        <a:pt x="1" y="0"/>
                      </a:moveTo>
                      <a:lnTo>
                        <a:pt x="176" y="1359"/>
                      </a:lnTo>
                      <a:lnTo>
                        <a:pt x="1284" y="610"/>
                      </a:lnTo>
                      <a:cubicBezTo>
                        <a:pt x="499" y="537"/>
                        <a:pt x="1" y="1"/>
                        <a:pt x="1" y="0"/>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a:off x="6044975" y="1186600"/>
                  <a:ext cx="97125" cy="63625"/>
                </a:xfrm>
                <a:custGeom>
                  <a:avLst/>
                  <a:gdLst/>
                  <a:ahLst/>
                  <a:cxnLst/>
                  <a:rect l="l" t="t" r="r" b="b"/>
                  <a:pathLst>
                    <a:path w="3885" h="2545" extrusionOk="0">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a:off x="6071475" y="1215600"/>
                  <a:ext cx="26500" cy="26425"/>
                </a:xfrm>
                <a:custGeom>
                  <a:avLst/>
                  <a:gdLst/>
                  <a:ahLst/>
                  <a:cxnLst/>
                  <a:rect l="l" t="t" r="r" b="b"/>
                  <a:pathLst>
                    <a:path w="1060" h="1057" extrusionOk="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a:off x="6097100" y="1200800"/>
                  <a:ext cx="31075" cy="31075"/>
                </a:xfrm>
                <a:custGeom>
                  <a:avLst/>
                  <a:gdLst/>
                  <a:ahLst/>
                  <a:cxnLst/>
                  <a:rect l="l" t="t" r="r" b="b"/>
                  <a:pathLst>
                    <a:path w="1243" h="1243" extrusionOk="0">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41"/>
          <p:cNvSpPr txBox="1">
            <a:spLocks noGrp="1"/>
          </p:cNvSpPr>
          <p:nvPr>
            <p:ph type="title"/>
          </p:nvPr>
        </p:nvSpPr>
        <p:spPr>
          <a:xfrm>
            <a:off x="713225" y="38781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Frontends</a:t>
            </a:r>
            <a:endParaRPr dirty="0"/>
          </a:p>
        </p:txBody>
      </p:sp>
      <p:sp>
        <p:nvSpPr>
          <p:cNvPr id="1116" name="Google Shape;1116;p41"/>
          <p:cNvSpPr txBox="1">
            <a:spLocks noGrp="1"/>
          </p:cNvSpPr>
          <p:nvPr>
            <p:ph type="subTitle" idx="1"/>
          </p:nvPr>
        </p:nvSpPr>
        <p:spPr>
          <a:xfrm>
            <a:off x="1150301" y="1307348"/>
            <a:ext cx="1671300" cy="347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MERCURY</a:t>
            </a:r>
            <a:endParaRPr/>
          </a:p>
          <a:p>
            <a:pPr marL="0" lvl="0" indent="0" algn="l" rtl="0">
              <a:spcBef>
                <a:spcPts val="0"/>
              </a:spcBef>
              <a:spcAft>
                <a:spcPts val="1600"/>
              </a:spcAft>
              <a:buNone/>
            </a:pPr>
            <a:endParaRPr/>
          </a:p>
        </p:txBody>
      </p:sp>
      <p:sp>
        <p:nvSpPr>
          <p:cNvPr id="1117" name="Google Shape;1117;p41"/>
          <p:cNvSpPr txBox="1">
            <a:spLocks noGrp="1"/>
          </p:cNvSpPr>
          <p:nvPr>
            <p:ph type="subTitle" idx="2"/>
          </p:nvPr>
        </p:nvSpPr>
        <p:spPr>
          <a:xfrm>
            <a:off x="3731359" y="1311852"/>
            <a:ext cx="16713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18" name="Google Shape;1118;p41"/>
          <p:cNvSpPr txBox="1">
            <a:spLocks noGrp="1"/>
          </p:cNvSpPr>
          <p:nvPr>
            <p:ph type="subTitle" idx="3"/>
          </p:nvPr>
        </p:nvSpPr>
        <p:spPr>
          <a:xfrm>
            <a:off x="6353955" y="1311852"/>
            <a:ext cx="16713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19" name="Google Shape;1119;p41"/>
          <p:cNvSpPr txBox="1">
            <a:spLocks noGrp="1"/>
          </p:cNvSpPr>
          <p:nvPr>
            <p:ph type="subTitle" idx="4"/>
          </p:nvPr>
        </p:nvSpPr>
        <p:spPr>
          <a:xfrm>
            <a:off x="914201" y="1654632"/>
            <a:ext cx="2092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1120" name="Google Shape;1120;p41"/>
          <p:cNvSpPr txBox="1">
            <a:spLocks noGrp="1"/>
          </p:cNvSpPr>
          <p:nvPr>
            <p:ph type="subTitle" idx="5"/>
          </p:nvPr>
        </p:nvSpPr>
        <p:spPr>
          <a:xfrm>
            <a:off x="3520799" y="1663828"/>
            <a:ext cx="2092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terribly hot</a:t>
            </a:r>
            <a:endParaRPr/>
          </a:p>
        </p:txBody>
      </p:sp>
      <p:sp>
        <p:nvSpPr>
          <p:cNvPr id="1121" name="Google Shape;1121;p41"/>
          <p:cNvSpPr txBox="1">
            <a:spLocks noGrp="1"/>
          </p:cNvSpPr>
          <p:nvPr>
            <p:ph type="subTitle" idx="6"/>
          </p:nvPr>
        </p:nvSpPr>
        <p:spPr>
          <a:xfrm>
            <a:off x="6143355" y="1663828"/>
            <a:ext cx="2092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122" name="Google Shape;1122;p41"/>
          <p:cNvSpPr txBox="1">
            <a:spLocks noGrp="1"/>
          </p:cNvSpPr>
          <p:nvPr>
            <p:ph type="subTitle" idx="7"/>
          </p:nvPr>
        </p:nvSpPr>
        <p:spPr>
          <a:xfrm>
            <a:off x="914201" y="4087377"/>
            <a:ext cx="2092500" cy="686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It’s the biggest planet in the Solar System</a:t>
            </a:r>
            <a:endParaRPr/>
          </a:p>
          <a:p>
            <a:pPr marL="0" lvl="0" indent="0" algn="ctr" rtl="0">
              <a:spcBef>
                <a:spcPts val="0"/>
              </a:spcBef>
              <a:spcAft>
                <a:spcPts val="1600"/>
              </a:spcAft>
              <a:buNone/>
            </a:pPr>
            <a:endParaRPr/>
          </a:p>
        </p:txBody>
      </p:sp>
      <p:sp>
        <p:nvSpPr>
          <p:cNvPr id="1123" name="Google Shape;1123;p41"/>
          <p:cNvSpPr txBox="1">
            <a:spLocks noGrp="1"/>
          </p:cNvSpPr>
          <p:nvPr>
            <p:ph type="subTitle" idx="8"/>
          </p:nvPr>
        </p:nvSpPr>
        <p:spPr>
          <a:xfrm>
            <a:off x="1124801" y="3739107"/>
            <a:ext cx="1671300" cy="342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JUPITER</a:t>
            </a:r>
            <a:endParaRPr/>
          </a:p>
          <a:p>
            <a:pPr marL="0" lvl="0" indent="0" algn="l" rtl="0">
              <a:spcBef>
                <a:spcPts val="0"/>
              </a:spcBef>
              <a:spcAft>
                <a:spcPts val="1600"/>
              </a:spcAft>
              <a:buNone/>
            </a:pPr>
            <a:endParaRPr/>
          </a:p>
        </p:txBody>
      </p:sp>
      <p:sp>
        <p:nvSpPr>
          <p:cNvPr id="1124" name="Google Shape;1124;p41"/>
          <p:cNvSpPr txBox="1">
            <a:spLocks noGrp="1"/>
          </p:cNvSpPr>
          <p:nvPr>
            <p:ph type="subTitle" idx="9"/>
          </p:nvPr>
        </p:nvSpPr>
        <p:spPr>
          <a:xfrm>
            <a:off x="3731359" y="3744315"/>
            <a:ext cx="1671300" cy="34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25" name="Google Shape;1125;p41"/>
          <p:cNvSpPr txBox="1">
            <a:spLocks noGrp="1"/>
          </p:cNvSpPr>
          <p:nvPr>
            <p:ph type="subTitle" idx="13"/>
          </p:nvPr>
        </p:nvSpPr>
        <p:spPr>
          <a:xfrm>
            <a:off x="3520799" y="4092585"/>
            <a:ext cx="2092500" cy="686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Neptune is the farthest planet from the Sun</a:t>
            </a:r>
            <a:endParaRPr/>
          </a:p>
          <a:p>
            <a:pPr marL="0" lvl="0" indent="0" algn="l" rtl="0">
              <a:spcBef>
                <a:spcPts val="0"/>
              </a:spcBef>
              <a:spcAft>
                <a:spcPts val="1600"/>
              </a:spcAft>
              <a:buNone/>
            </a:pPr>
            <a:endParaRPr/>
          </a:p>
        </p:txBody>
      </p:sp>
      <p:sp>
        <p:nvSpPr>
          <p:cNvPr id="1126" name="Google Shape;1126;p41"/>
          <p:cNvSpPr txBox="1">
            <a:spLocks noGrp="1"/>
          </p:cNvSpPr>
          <p:nvPr>
            <p:ph type="subTitle" idx="14"/>
          </p:nvPr>
        </p:nvSpPr>
        <p:spPr>
          <a:xfrm>
            <a:off x="6353955" y="3744315"/>
            <a:ext cx="1671300" cy="34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27" name="Google Shape;1127;p41"/>
          <p:cNvSpPr txBox="1">
            <a:spLocks noGrp="1"/>
          </p:cNvSpPr>
          <p:nvPr>
            <p:ph type="subTitle" idx="15"/>
          </p:nvPr>
        </p:nvSpPr>
        <p:spPr>
          <a:xfrm>
            <a:off x="6143355" y="4092585"/>
            <a:ext cx="2092500" cy="6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grpSp>
        <p:nvGrpSpPr>
          <p:cNvPr id="1128" name="Google Shape;1128;p41"/>
          <p:cNvGrpSpPr/>
          <p:nvPr/>
        </p:nvGrpSpPr>
        <p:grpSpPr>
          <a:xfrm>
            <a:off x="1960149" y="2341352"/>
            <a:ext cx="5229750" cy="1164000"/>
            <a:chOff x="1960149" y="2341352"/>
            <a:chExt cx="5229750" cy="1164000"/>
          </a:xfrm>
        </p:grpSpPr>
        <p:cxnSp>
          <p:nvCxnSpPr>
            <p:cNvPr id="1129" name="Google Shape;1129;p41"/>
            <p:cNvCxnSpPr/>
            <p:nvPr/>
          </p:nvCxnSpPr>
          <p:spPr>
            <a:xfrm flipH="1">
              <a:off x="4584074" y="2341352"/>
              <a:ext cx="600" cy="1164000"/>
            </a:xfrm>
            <a:prstGeom prst="straightConnector1">
              <a:avLst/>
            </a:prstGeom>
            <a:noFill/>
            <a:ln w="76200" cap="flat" cmpd="sng">
              <a:solidFill>
                <a:schemeClr val="accent1"/>
              </a:solidFill>
              <a:prstDash val="solid"/>
              <a:round/>
              <a:headEnd type="oval" w="med" len="med"/>
              <a:tailEnd type="oval" w="med" len="med"/>
            </a:ln>
          </p:spPr>
        </p:cxnSp>
        <p:cxnSp>
          <p:nvCxnSpPr>
            <p:cNvPr id="1130" name="Google Shape;1130;p41"/>
            <p:cNvCxnSpPr/>
            <p:nvPr/>
          </p:nvCxnSpPr>
          <p:spPr>
            <a:xfrm>
              <a:off x="1987125" y="2923275"/>
              <a:ext cx="5187600" cy="0"/>
            </a:xfrm>
            <a:prstGeom prst="straightConnector1">
              <a:avLst/>
            </a:prstGeom>
            <a:noFill/>
            <a:ln w="76200" cap="flat" cmpd="sng">
              <a:solidFill>
                <a:schemeClr val="accent1"/>
              </a:solidFill>
              <a:prstDash val="solid"/>
              <a:round/>
              <a:headEnd type="none" w="med" len="med"/>
              <a:tailEnd type="none" w="med" len="med"/>
            </a:ln>
          </p:spPr>
        </p:cxnSp>
        <p:cxnSp>
          <p:nvCxnSpPr>
            <p:cNvPr id="1131" name="Google Shape;1131;p41"/>
            <p:cNvCxnSpPr/>
            <p:nvPr/>
          </p:nvCxnSpPr>
          <p:spPr>
            <a:xfrm flipH="1">
              <a:off x="1960149" y="2341352"/>
              <a:ext cx="600" cy="1164000"/>
            </a:xfrm>
            <a:prstGeom prst="straightConnector1">
              <a:avLst/>
            </a:prstGeom>
            <a:noFill/>
            <a:ln w="76200" cap="flat" cmpd="sng">
              <a:solidFill>
                <a:schemeClr val="accent1"/>
              </a:solidFill>
              <a:prstDash val="solid"/>
              <a:round/>
              <a:headEnd type="oval" w="med" len="med"/>
              <a:tailEnd type="oval" w="med" len="med"/>
            </a:ln>
          </p:spPr>
        </p:cxnSp>
        <p:cxnSp>
          <p:nvCxnSpPr>
            <p:cNvPr id="1132" name="Google Shape;1132;p41"/>
            <p:cNvCxnSpPr/>
            <p:nvPr/>
          </p:nvCxnSpPr>
          <p:spPr>
            <a:xfrm flipH="1">
              <a:off x="7189299" y="2341352"/>
              <a:ext cx="600" cy="1164000"/>
            </a:xfrm>
            <a:prstGeom prst="straightConnector1">
              <a:avLst/>
            </a:prstGeom>
            <a:noFill/>
            <a:ln w="76200" cap="flat" cmpd="sng">
              <a:solidFill>
                <a:schemeClr val="accent1"/>
              </a:solidFill>
              <a:prstDash val="solid"/>
              <a:round/>
              <a:headEnd type="oval" w="med" len="med"/>
              <a:tailEnd type="oval" w="med" len="med"/>
            </a:ln>
          </p:spPr>
        </p:cxnSp>
      </p:grpSp>
    </p:spTree>
    <p:extLst>
      <p:ext uri="{BB962C8B-B14F-4D97-AF65-F5344CB8AC3E}">
        <p14:creationId xmlns:p14="http://schemas.microsoft.com/office/powerpoint/2010/main" val="1483328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39"/>
          <p:cNvSpPr txBox="1">
            <a:spLocks noGrp="1"/>
          </p:cNvSpPr>
          <p:nvPr>
            <p:ph type="title"/>
          </p:nvPr>
        </p:nvSpPr>
        <p:spPr>
          <a:xfrm>
            <a:off x="2746400" y="2875322"/>
            <a:ext cx="3666000" cy="39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4"/>
                </a:solidFill>
              </a:rPr>
              <a:t>—</a:t>
            </a:r>
            <a:r>
              <a:rPr lang="en" sz="1400">
                <a:solidFill>
                  <a:schemeClr val="accent4"/>
                </a:solidFill>
              </a:rPr>
              <a:t>SOMEONE FAMOUS</a:t>
            </a:r>
            <a:endParaRPr sz="1400">
              <a:solidFill>
                <a:schemeClr val="accent4"/>
              </a:solidFill>
            </a:endParaRPr>
          </a:p>
        </p:txBody>
      </p:sp>
      <p:sp>
        <p:nvSpPr>
          <p:cNvPr id="1036" name="Google Shape;1036;p39"/>
          <p:cNvSpPr txBox="1">
            <a:spLocks noGrp="1"/>
          </p:cNvSpPr>
          <p:nvPr>
            <p:ph type="subTitle" idx="1"/>
          </p:nvPr>
        </p:nvSpPr>
        <p:spPr>
          <a:xfrm>
            <a:off x="1981475" y="1592431"/>
            <a:ext cx="5190900" cy="988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a quote, words full of wisdom that someone important said and can make the reader get inspired.”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40"/>
          <p:cNvSpPr txBox="1"/>
          <p:nvPr/>
        </p:nvSpPr>
        <p:spPr>
          <a:xfrm>
            <a:off x="671025" y="3741300"/>
            <a:ext cx="2350200" cy="1091700"/>
          </a:xfrm>
          <a:prstGeom prst="rect">
            <a:avLst/>
          </a:prstGeom>
          <a:noFill/>
          <a:ln>
            <a:noFill/>
          </a:ln>
        </p:spPr>
        <p:txBody>
          <a:bodyPr spcFirstLastPara="1" wrap="square" lIns="137150" tIns="182875" rIns="182875" bIns="182875" anchor="b" anchorCtr="0">
            <a:noAutofit/>
          </a:bodyPr>
          <a:lstStyle/>
          <a:p>
            <a:pPr marL="0" lvl="0" indent="0" algn="l" rtl="0">
              <a:lnSpc>
                <a:spcPct val="115000"/>
              </a:lnSpc>
              <a:spcBef>
                <a:spcPts val="0"/>
              </a:spcBef>
              <a:spcAft>
                <a:spcPts val="0"/>
              </a:spcAft>
              <a:buNone/>
            </a:pPr>
            <a:r>
              <a:rPr lang="en">
                <a:solidFill>
                  <a:schemeClr val="lt1"/>
                </a:solidFill>
                <a:latin typeface="Ubuntu"/>
                <a:ea typeface="Ubuntu"/>
                <a:cs typeface="Ubuntu"/>
                <a:sym typeface="Ubuntu"/>
              </a:rPr>
              <a:t>Find out where all our offices around the world are located in this map </a:t>
            </a:r>
            <a:endParaRPr>
              <a:solidFill>
                <a:schemeClr val="lt1"/>
              </a:solidFill>
              <a:latin typeface="Ubuntu"/>
              <a:ea typeface="Ubuntu"/>
              <a:cs typeface="Ubuntu"/>
              <a:sym typeface="Ubuntu"/>
            </a:endParaRPr>
          </a:p>
        </p:txBody>
      </p:sp>
      <p:grpSp>
        <p:nvGrpSpPr>
          <p:cNvPr id="1042" name="Google Shape;1042;p40"/>
          <p:cNvGrpSpPr/>
          <p:nvPr/>
        </p:nvGrpSpPr>
        <p:grpSpPr>
          <a:xfrm>
            <a:off x="2197212" y="1145054"/>
            <a:ext cx="6019599" cy="3206860"/>
            <a:chOff x="233350" y="949250"/>
            <a:chExt cx="7137300" cy="3802300"/>
          </a:xfrm>
        </p:grpSpPr>
        <p:sp>
          <p:nvSpPr>
            <p:cNvPr id="1043" name="Google Shape;1043;p4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40"/>
          <p:cNvSpPr txBox="1">
            <a:spLocks noGrp="1"/>
          </p:cNvSpPr>
          <p:nvPr>
            <p:ph type="title"/>
          </p:nvPr>
        </p:nvSpPr>
        <p:spPr>
          <a:xfrm>
            <a:off x="713225" y="387220"/>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Locations</a:t>
            </a:r>
            <a:endParaRPr/>
          </a:p>
        </p:txBody>
      </p:sp>
      <p:grpSp>
        <p:nvGrpSpPr>
          <p:cNvPr id="1095" name="Google Shape;1095;p40"/>
          <p:cNvGrpSpPr/>
          <p:nvPr/>
        </p:nvGrpSpPr>
        <p:grpSpPr>
          <a:xfrm>
            <a:off x="8140790" y="-147251"/>
            <a:ext cx="1578119" cy="1560060"/>
            <a:chOff x="660016" y="1404525"/>
            <a:chExt cx="2439511" cy="2430000"/>
          </a:xfrm>
        </p:grpSpPr>
        <p:sp>
          <p:nvSpPr>
            <p:cNvPr id="1096" name="Google Shape;1096;p40"/>
            <p:cNvSpPr/>
            <p:nvPr/>
          </p:nvSpPr>
          <p:spPr>
            <a:xfrm>
              <a:off x="2484451" y="2761592"/>
              <a:ext cx="615075" cy="900622"/>
            </a:xfrm>
            <a:custGeom>
              <a:avLst/>
              <a:gdLst/>
              <a:ahLst/>
              <a:cxnLst/>
              <a:rect l="l" t="t" r="r" b="b"/>
              <a:pathLst>
                <a:path w="1874" h="2744" extrusionOk="0">
                  <a:moveTo>
                    <a:pt x="1" y="1"/>
                  </a:moveTo>
                  <a:lnTo>
                    <a:pt x="1" y="2744"/>
                  </a:lnTo>
                  <a:lnTo>
                    <a:pt x="440" y="2744"/>
                  </a:lnTo>
                  <a:cubicBezTo>
                    <a:pt x="528" y="2744"/>
                    <a:pt x="608" y="2704"/>
                    <a:pt x="661" y="2633"/>
                  </a:cubicBezTo>
                  <a:lnTo>
                    <a:pt x="1820" y="699"/>
                  </a:lnTo>
                  <a:cubicBezTo>
                    <a:pt x="1855" y="654"/>
                    <a:pt x="1874" y="596"/>
                    <a:pt x="1874" y="533"/>
                  </a:cubicBezTo>
                  <a:lnTo>
                    <a:pt x="1874" y="334"/>
                  </a:lnTo>
                  <a:cubicBezTo>
                    <a:pt x="1874" y="152"/>
                    <a:pt x="1722"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2484451" y="1605293"/>
              <a:ext cx="615075" cy="900622"/>
            </a:xfrm>
            <a:custGeom>
              <a:avLst/>
              <a:gdLst/>
              <a:ahLst/>
              <a:cxnLst/>
              <a:rect l="l" t="t" r="r" b="b"/>
              <a:pathLst>
                <a:path w="1874" h="2744" extrusionOk="0">
                  <a:moveTo>
                    <a:pt x="1" y="0"/>
                  </a:moveTo>
                  <a:lnTo>
                    <a:pt x="1" y="2743"/>
                  </a:lnTo>
                  <a:lnTo>
                    <a:pt x="440" y="2743"/>
                  </a:lnTo>
                  <a:cubicBezTo>
                    <a:pt x="528" y="2743"/>
                    <a:pt x="608" y="2704"/>
                    <a:pt x="661" y="2632"/>
                  </a:cubicBezTo>
                  <a:lnTo>
                    <a:pt x="1820" y="697"/>
                  </a:lnTo>
                  <a:cubicBezTo>
                    <a:pt x="1855" y="653"/>
                    <a:pt x="1874" y="594"/>
                    <a:pt x="1874" y="537"/>
                  </a:cubicBezTo>
                  <a:lnTo>
                    <a:pt x="1874" y="338"/>
                  </a:lnTo>
                  <a:cubicBezTo>
                    <a:pt x="1874" y="151"/>
                    <a:pt x="1722" y="0"/>
                    <a:pt x="1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0"/>
            <p:cNvSpPr/>
            <p:nvPr/>
          </p:nvSpPr>
          <p:spPr>
            <a:xfrm>
              <a:off x="1200550" y="1404525"/>
              <a:ext cx="1360200" cy="24300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0"/>
            <p:cNvSpPr/>
            <p:nvPr/>
          </p:nvSpPr>
          <p:spPr>
            <a:xfrm>
              <a:off x="660016" y="2761592"/>
              <a:ext cx="734545" cy="900622"/>
            </a:xfrm>
            <a:custGeom>
              <a:avLst/>
              <a:gdLst/>
              <a:ahLst/>
              <a:cxnLst/>
              <a:rect l="l" t="t" r="r" b="b"/>
              <a:pathLst>
                <a:path w="2238" h="2744" extrusionOk="0">
                  <a:moveTo>
                    <a:pt x="338" y="1"/>
                  </a:moveTo>
                  <a:cubicBezTo>
                    <a:pt x="151" y="1"/>
                    <a:pt x="0" y="152"/>
                    <a:pt x="0" y="334"/>
                  </a:cubicBezTo>
                  <a:lnTo>
                    <a:pt x="0" y="533"/>
                  </a:lnTo>
                  <a:cubicBezTo>
                    <a:pt x="0" y="596"/>
                    <a:pt x="18" y="654"/>
                    <a:pt x="53" y="699"/>
                  </a:cubicBezTo>
                  <a:lnTo>
                    <a:pt x="1212" y="2633"/>
                  </a:lnTo>
                  <a:cubicBezTo>
                    <a:pt x="1266" y="2704"/>
                    <a:pt x="1346" y="2744"/>
                    <a:pt x="1434" y="2744"/>
                  </a:cubicBezTo>
                  <a:lnTo>
                    <a:pt x="1901" y="2744"/>
                  </a:lnTo>
                  <a:cubicBezTo>
                    <a:pt x="2087" y="2744"/>
                    <a:pt x="2237" y="2594"/>
                    <a:pt x="2237" y="2407"/>
                  </a:cubicBezTo>
                  <a:lnTo>
                    <a:pt x="2237" y="334"/>
                  </a:lnTo>
                  <a:cubicBezTo>
                    <a:pt x="2237" y="152"/>
                    <a:pt x="2087"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660016" y="1605293"/>
              <a:ext cx="734545" cy="900622"/>
            </a:xfrm>
            <a:custGeom>
              <a:avLst/>
              <a:gdLst/>
              <a:ahLst/>
              <a:cxnLst/>
              <a:rect l="l" t="t" r="r" b="b"/>
              <a:pathLst>
                <a:path w="2238" h="2744" extrusionOk="0">
                  <a:moveTo>
                    <a:pt x="338" y="0"/>
                  </a:moveTo>
                  <a:cubicBezTo>
                    <a:pt x="151" y="0"/>
                    <a:pt x="0" y="151"/>
                    <a:pt x="0" y="338"/>
                  </a:cubicBezTo>
                  <a:lnTo>
                    <a:pt x="0" y="537"/>
                  </a:lnTo>
                  <a:cubicBezTo>
                    <a:pt x="0" y="594"/>
                    <a:pt x="18" y="653"/>
                    <a:pt x="53" y="697"/>
                  </a:cubicBezTo>
                  <a:lnTo>
                    <a:pt x="1212" y="2632"/>
                  </a:lnTo>
                  <a:cubicBezTo>
                    <a:pt x="1266" y="2704"/>
                    <a:pt x="1346" y="2743"/>
                    <a:pt x="1434" y="2743"/>
                  </a:cubicBezTo>
                  <a:lnTo>
                    <a:pt x="1901" y="2743"/>
                  </a:lnTo>
                  <a:cubicBezTo>
                    <a:pt x="2087" y="2743"/>
                    <a:pt x="2237" y="2592"/>
                    <a:pt x="2237" y="2405"/>
                  </a:cubicBezTo>
                  <a:lnTo>
                    <a:pt x="2237" y="338"/>
                  </a:lnTo>
                  <a:cubicBezTo>
                    <a:pt x="2237" y="151"/>
                    <a:pt x="2087" y="0"/>
                    <a:pt x="1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0"/>
            <p:cNvSpPr/>
            <p:nvPr/>
          </p:nvSpPr>
          <p:spPr>
            <a:xfrm>
              <a:off x="1200550" y="1404525"/>
              <a:ext cx="681900" cy="2430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0"/>
            <p:cNvSpPr/>
            <p:nvPr/>
          </p:nvSpPr>
          <p:spPr>
            <a:xfrm>
              <a:off x="1448989" y="2780957"/>
              <a:ext cx="861564" cy="862549"/>
            </a:xfrm>
            <a:custGeom>
              <a:avLst/>
              <a:gdLst/>
              <a:ahLst/>
              <a:cxnLst/>
              <a:rect l="l" t="t" r="r" b="b"/>
              <a:pathLst>
                <a:path w="2625" h="2628" extrusionOk="0">
                  <a:moveTo>
                    <a:pt x="1311" y="0"/>
                  </a:moveTo>
                  <a:cubicBezTo>
                    <a:pt x="586" y="0"/>
                    <a:pt x="1" y="591"/>
                    <a:pt x="1" y="1314"/>
                  </a:cubicBezTo>
                  <a:cubicBezTo>
                    <a:pt x="1" y="2037"/>
                    <a:pt x="586" y="2627"/>
                    <a:pt x="1311" y="2627"/>
                  </a:cubicBezTo>
                  <a:cubicBezTo>
                    <a:pt x="2038" y="2627"/>
                    <a:pt x="2624" y="2037"/>
                    <a:pt x="2624" y="1314"/>
                  </a:cubicBezTo>
                  <a:cubicBezTo>
                    <a:pt x="2624" y="591"/>
                    <a:pt x="2038" y="0"/>
                    <a:pt x="1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1448989" y="1624001"/>
              <a:ext cx="861564" cy="862877"/>
            </a:xfrm>
            <a:custGeom>
              <a:avLst/>
              <a:gdLst/>
              <a:ahLst/>
              <a:cxnLst/>
              <a:rect l="l" t="t" r="r" b="b"/>
              <a:pathLst>
                <a:path w="2625" h="2629" extrusionOk="0">
                  <a:moveTo>
                    <a:pt x="1311" y="1"/>
                  </a:moveTo>
                  <a:cubicBezTo>
                    <a:pt x="586" y="1"/>
                    <a:pt x="1" y="591"/>
                    <a:pt x="1" y="1315"/>
                  </a:cubicBezTo>
                  <a:cubicBezTo>
                    <a:pt x="1" y="2038"/>
                    <a:pt x="586" y="2629"/>
                    <a:pt x="1311" y="2629"/>
                  </a:cubicBezTo>
                  <a:cubicBezTo>
                    <a:pt x="2038" y="2629"/>
                    <a:pt x="2624" y="2038"/>
                    <a:pt x="2624" y="1315"/>
                  </a:cubicBezTo>
                  <a:cubicBezTo>
                    <a:pt x="2624" y="591"/>
                    <a:pt x="2038" y="1"/>
                    <a:pt x="1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0"/>
            <p:cNvSpPr/>
            <p:nvPr/>
          </p:nvSpPr>
          <p:spPr>
            <a:xfrm>
              <a:off x="1878950" y="2780957"/>
              <a:ext cx="431603" cy="862549"/>
            </a:xfrm>
            <a:custGeom>
              <a:avLst/>
              <a:gdLst/>
              <a:ahLst/>
              <a:cxnLst/>
              <a:rect l="l" t="t" r="r" b="b"/>
              <a:pathLst>
                <a:path w="1315" h="2628" extrusionOk="0">
                  <a:moveTo>
                    <a:pt x="1" y="0"/>
                  </a:moveTo>
                  <a:lnTo>
                    <a:pt x="1" y="2627"/>
                  </a:lnTo>
                  <a:cubicBezTo>
                    <a:pt x="728" y="2627"/>
                    <a:pt x="1314" y="2037"/>
                    <a:pt x="1314" y="1314"/>
                  </a:cubicBezTo>
                  <a:cubicBezTo>
                    <a:pt x="1314" y="591"/>
                    <a:pt x="728"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0"/>
            <p:cNvSpPr/>
            <p:nvPr/>
          </p:nvSpPr>
          <p:spPr>
            <a:xfrm>
              <a:off x="1878950" y="1624001"/>
              <a:ext cx="431603" cy="862877"/>
            </a:xfrm>
            <a:custGeom>
              <a:avLst/>
              <a:gdLst/>
              <a:ahLst/>
              <a:cxnLst/>
              <a:rect l="l" t="t" r="r" b="b"/>
              <a:pathLst>
                <a:path w="1315" h="2629" extrusionOk="0">
                  <a:moveTo>
                    <a:pt x="1" y="1"/>
                  </a:moveTo>
                  <a:lnTo>
                    <a:pt x="1" y="2629"/>
                  </a:lnTo>
                  <a:cubicBezTo>
                    <a:pt x="728" y="2629"/>
                    <a:pt x="1314" y="2038"/>
                    <a:pt x="1314" y="1315"/>
                  </a:cubicBezTo>
                  <a:cubicBezTo>
                    <a:pt x="1314" y="591"/>
                    <a:pt x="728"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 name="Google Shape;1106;p40"/>
          <p:cNvSpPr/>
          <p:nvPr/>
        </p:nvSpPr>
        <p:spPr>
          <a:xfrm>
            <a:off x="3454700" y="3014350"/>
            <a:ext cx="540000" cy="540000"/>
          </a:xfrm>
          <a:prstGeom prst="ellipse">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2"/>
                </a:solidFill>
                <a:latin typeface="Ubuntu"/>
                <a:ea typeface="Ubuntu"/>
                <a:cs typeface="Ubuntu"/>
                <a:sym typeface="Ubuntu"/>
              </a:rPr>
              <a:t>L</a:t>
            </a:r>
            <a:endParaRPr/>
          </a:p>
        </p:txBody>
      </p:sp>
      <p:sp>
        <p:nvSpPr>
          <p:cNvPr id="1107" name="Google Shape;1107;p40"/>
          <p:cNvSpPr/>
          <p:nvPr/>
        </p:nvSpPr>
        <p:spPr>
          <a:xfrm>
            <a:off x="2725425" y="1636425"/>
            <a:ext cx="540000" cy="540000"/>
          </a:xfrm>
          <a:prstGeom prst="ellipse">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2"/>
                </a:solidFill>
                <a:latin typeface="Ubuntu"/>
                <a:ea typeface="Ubuntu"/>
                <a:cs typeface="Ubuntu"/>
                <a:sym typeface="Ubuntu"/>
              </a:rPr>
              <a:t>L</a:t>
            </a:r>
            <a:endParaRPr/>
          </a:p>
        </p:txBody>
      </p:sp>
      <p:sp>
        <p:nvSpPr>
          <p:cNvPr id="1108" name="Google Shape;1108;p40"/>
          <p:cNvSpPr/>
          <p:nvPr/>
        </p:nvSpPr>
        <p:spPr>
          <a:xfrm>
            <a:off x="6364800" y="1906425"/>
            <a:ext cx="540000" cy="540000"/>
          </a:xfrm>
          <a:prstGeom prst="ellipse">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2"/>
                </a:solidFill>
                <a:latin typeface="Ubuntu"/>
                <a:ea typeface="Ubuntu"/>
                <a:cs typeface="Ubuntu"/>
                <a:sym typeface="Ubuntu"/>
              </a:rPr>
              <a:t>L</a:t>
            </a:r>
            <a:endParaRPr/>
          </a:p>
        </p:txBody>
      </p:sp>
      <p:sp>
        <p:nvSpPr>
          <p:cNvPr id="1109" name="Google Shape;1109;p40"/>
          <p:cNvSpPr/>
          <p:nvPr/>
        </p:nvSpPr>
        <p:spPr>
          <a:xfrm>
            <a:off x="4806675" y="1541775"/>
            <a:ext cx="540000" cy="540000"/>
          </a:xfrm>
          <a:prstGeom prst="ellipse">
            <a:avLst/>
          </a:prstGeom>
          <a:solidFill>
            <a:schemeClr val="accent1"/>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2"/>
                </a:solidFill>
                <a:latin typeface="Ubuntu"/>
                <a:ea typeface="Ubuntu"/>
                <a:cs typeface="Ubuntu"/>
                <a:sym typeface="Ubuntu"/>
              </a:rPr>
              <a:t>L</a:t>
            </a:r>
            <a:endParaRPr/>
          </a:p>
        </p:txBody>
      </p:sp>
      <p:sp>
        <p:nvSpPr>
          <p:cNvPr id="1110" name="Google Shape;1110;p40"/>
          <p:cNvSpPr txBox="1">
            <a:spLocks noGrp="1"/>
          </p:cNvSpPr>
          <p:nvPr>
            <p:ph type="subTitle" idx="4294967295"/>
          </p:nvPr>
        </p:nvSpPr>
        <p:spPr>
          <a:xfrm>
            <a:off x="822675" y="3454650"/>
            <a:ext cx="2007300" cy="342600"/>
          </a:xfrm>
          <a:prstGeom prst="rect">
            <a:avLst/>
          </a:prstGeom>
          <a:solidFill>
            <a:schemeClr val="accent2"/>
          </a:solid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chemeClr val="lt1"/>
                </a:solidFill>
                <a:latin typeface="Krona One"/>
                <a:ea typeface="Krona One"/>
                <a:cs typeface="Krona One"/>
                <a:sym typeface="Krona One"/>
              </a:rPr>
              <a:t>LICENSES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43"/>
          <p:cNvSpPr txBox="1">
            <a:spLocks noGrp="1"/>
          </p:cNvSpPr>
          <p:nvPr>
            <p:ph type="title" idx="6"/>
          </p:nvPr>
        </p:nvSpPr>
        <p:spPr>
          <a:xfrm>
            <a:off x="713232" y="389211"/>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Best Sellers</a:t>
            </a:r>
            <a:endParaRPr/>
          </a:p>
        </p:txBody>
      </p:sp>
      <p:sp>
        <p:nvSpPr>
          <p:cNvPr id="1143" name="Google Shape;1143;p43"/>
          <p:cNvSpPr/>
          <p:nvPr/>
        </p:nvSpPr>
        <p:spPr>
          <a:xfrm>
            <a:off x="823425" y="1387990"/>
            <a:ext cx="2092500" cy="1842900"/>
          </a:xfrm>
          <a:prstGeom prst="wedgeRectCallout">
            <a:avLst>
              <a:gd name="adj1" fmla="val -20833"/>
              <a:gd name="adj2" fmla="val 62500"/>
            </a:avLst>
          </a:pr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txBox="1">
            <a:spLocks noGrp="1"/>
          </p:cNvSpPr>
          <p:nvPr>
            <p:ph type="subTitle" idx="2"/>
          </p:nvPr>
        </p:nvSpPr>
        <p:spPr>
          <a:xfrm>
            <a:off x="966975" y="2142778"/>
            <a:ext cx="18288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145" name="Google Shape;1145;p43"/>
          <p:cNvSpPr/>
          <p:nvPr/>
        </p:nvSpPr>
        <p:spPr>
          <a:xfrm>
            <a:off x="6240297" y="550350"/>
            <a:ext cx="2092500" cy="1842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p:cNvSpPr txBox="1">
            <a:spLocks noGrp="1"/>
          </p:cNvSpPr>
          <p:nvPr>
            <p:ph type="subTitle" idx="3"/>
          </p:nvPr>
        </p:nvSpPr>
        <p:spPr>
          <a:xfrm>
            <a:off x="6372151" y="1334404"/>
            <a:ext cx="18288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gas giant with the rings all around it </a:t>
            </a:r>
            <a:endParaRPr/>
          </a:p>
        </p:txBody>
      </p:sp>
      <p:sp>
        <p:nvSpPr>
          <p:cNvPr id="1147" name="Google Shape;1147;p43"/>
          <p:cNvSpPr/>
          <p:nvPr/>
        </p:nvSpPr>
        <p:spPr>
          <a:xfrm>
            <a:off x="3538435" y="2515447"/>
            <a:ext cx="2092500" cy="1842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txBox="1">
            <a:spLocks noGrp="1"/>
          </p:cNvSpPr>
          <p:nvPr>
            <p:ph type="subTitle" idx="1"/>
          </p:nvPr>
        </p:nvSpPr>
        <p:spPr>
          <a:xfrm>
            <a:off x="3666095" y="3269800"/>
            <a:ext cx="1828800" cy="91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quite beautiful name, but it’s terribly hot</a:t>
            </a:r>
            <a:endParaRPr/>
          </a:p>
        </p:txBody>
      </p:sp>
      <p:grpSp>
        <p:nvGrpSpPr>
          <p:cNvPr id="1149" name="Google Shape;1149;p43"/>
          <p:cNvGrpSpPr/>
          <p:nvPr/>
        </p:nvGrpSpPr>
        <p:grpSpPr>
          <a:xfrm rot="-5400000">
            <a:off x="1898782" y="1518006"/>
            <a:ext cx="387611" cy="697014"/>
            <a:chOff x="4572011" y="858924"/>
            <a:chExt cx="1576938" cy="2835695"/>
          </a:xfrm>
        </p:grpSpPr>
        <p:sp>
          <p:nvSpPr>
            <p:cNvPr id="1150" name="Google Shape;1150;p43"/>
            <p:cNvSpPr/>
            <p:nvPr/>
          </p:nvSpPr>
          <p:spPr>
            <a:xfrm>
              <a:off x="5056099" y="1966682"/>
              <a:ext cx="608442" cy="1727938"/>
            </a:xfrm>
            <a:custGeom>
              <a:avLst/>
              <a:gdLst/>
              <a:ahLst/>
              <a:cxnLst/>
              <a:rect l="l" t="t" r="r" b="b"/>
              <a:pathLst>
                <a:path w="1918" h="5447" extrusionOk="0">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51" name="Google Shape;1151;p43"/>
            <p:cNvSpPr/>
            <p:nvPr/>
          </p:nvSpPr>
          <p:spPr>
            <a:xfrm>
              <a:off x="4572011" y="858924"/>
              <a:ext cx="1576938" cy="1278427"/>
            </a:xfrm>
            <a:custGeom>
              <a:avLst/>
              <a:gdLst/>
              <a:ahLst/>
              <a:cxnLst/>
              <a:rect l="l" t="t" r="r" b="b"/>
              <a:pathLst>
                <a:path w="4971" h="4030" extrusionOk="0">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52" name="Google Shape;1152;p43"/>
            <p:cNvSpPr/>
            <p:nvPr/>
          </p:nvSpPr>
          <p:spPr>
            <a:xfrm>
              <a:off x="5360320" y="2137033"/>
              <a:ext cx="304221" cy="1557587"/>
            </a:xfrm>
            <a:custGeom>
              <a:avLst/>
              <a:gdLst/>
              <a:ahLst/>
              <a:cxnLst/>
              <a:rect l="l" t="t" r="r" b="b"/>
              <a:pathLst>
                <a:path w="959" h="4910" extrusionOk="0">
                  <a:moveTo>
                    <a:pt x="0" y="1"/>
                  </a:moveTo>
                  <a:lnTo>
                    <a:pt x="0" y="4909"/>
                  </a:lnTo>
                  <a:lnTo>
                    <a:pt x="959" y="4306"/>
                  </a:lnTo>
                  <a:lnTo>
                    <a:pt x="9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53" name="Google Shape;1153;p43"/>
            <p:cNvSpPr/>
            <p:nvPr/>
          </p:nvSpPr>
          <p:spPr>
            <a:xfrm>
              <a:off x="5360320" y="858924"/>
              <a:ext cx="788628" cy="1278427"/>
            </a:xfrm>
            <a:custGeom>
              <a:avLst/>
              <a:gdLst/>
              <a:ahLst/>
              <a:cxnLst/>
              <a:rect l="l" t="t" r="r" b="b"/>
              <a:pathLst>
                <a:path w="2486" h="4030" extrusionOk="0">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54" name="Google Shape;1154;p43"/>
          <p:cNvGrpSpPr/>
          <p:nvPr/>
        </p:nvGrpSpPr>
        <p:grpSpPr>
          <a:xfrm rot="-5400000">
            <a:off x="4741512" y="2645886"/>
            <a:ext cx="387611" cy="697014"/>
            <a:chOff x="4572011" y="858924"/>
            <a:chExt cx="1576938" cy="2835695"/>
          </a:xfrm>
        </p:grpSpPr>
        <p:sp>
          <p:nvSpPr>
            <p:cNvPr id="1155" name="Google Shape;1155;p43"/>
            <p:cNvSpPr/>
            <p:nvPr/>
          </p:nvSpPr>
          <p:spPr>
            <a:xfrm>
              <a:off x="5056099" y="1966682"/>
              <a:ext cx="608442" cy="1727938"/>
            </a:xfrm>
            <a:custGeom>
              <a:avLst/>
              <a:gdLst/>
              <a:ahLst/>
              <a:cxnLst/>
              <a:rect l="l" t="t" r="r" b="b"/>
              <a:pathLst>
                <a:path w="1918" h="5447" extrusionOk="0">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56" name="Google Shape;1156;p43"/>
            <p:cNvSpPr/>
            <p:nvPr/>
          </p:nvSpPr>
          <p:spPr>
            <a:xfrm>
              <a:off x="4572011" y="858924"/>
              <a:ext cx="1576938" cy="1278427"/>
            </a:xfrm>
            <a:custGeom>
              <a:avLst/>
              <a:gdLst/>
              <a:ahLst/>
              <a:cxnLst/>
              <a:rect l="l" t="t" r="r" b="b"/>
              <a:pathLst>
                <a:path w="4971" h="4030" extrusionOk="0">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57" name="Google Shape;1157;p43"/>
            <p:cNvSpPr/>
            <p:nvPr/>
          </p:nvSpPr>
          <p:spPr>
            <a:xfrm>
              <a:off x="5360320" y="2137033"/>
              <a:ext cx="304221" cy="1557587"/>
            </a:xfrm>
            <a:custGeom>
              <a:avLst/>
              <a:gdLst/>
              <a:ahLst/>
              <a:cxnLst/>
              <a:rect l="l" t="t" r="r" b="b"/>
              <a:pathLst>
                <a:path w="959" h="4910" extrusionOk="0">
                  <a:moveTo>
                    <a:pt x="0" y="1"/>
                  </a:moveTo>
                  <a:lnTo>
                    <a:pt x="0" y="4909"/>
                  </a:lnTo>
                  <a:lnTo>
                    <a:pt x="959" y="4306"/>
                  </a:lnTo>
                  <a:lnTo>
                    <a:pt x="9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58" name="Google Shape;1158;p43"/>
            <p:cNvSpPr/>
            <p:nvPr/>
          </p:nvSpPr>
          <p:spPr>
            <a:xfrm>
              <a:off x="5360320" y="858924"/>
              <a:ext cx="788628" cy="1278427"/>
            </a:xfrm>
            <a:custGeom>
              <a:avLst/>
              <a:gdLst/>
              <a:ahLst/>
              <a:cxnLst/>
              <a:rect l="l" t="t" r="r" b="b"/>
              <a:pathLst>
                <a:path w="2486" h="4030" extrusionOk="0">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159" name="Google Shape;1159;p43"/>
          <p:cNvGrpSpPr/>
          <p:nvPr/>
        </p:nvGrpSpPr>
        <p:grpSpPr>
          <a:xfrm rot="-5400000">
            <a:off x="7443154" y="713737"/>
            <a:ext cx="387611" cy="697014"/>
            <a:chOff x="4572011" y="858924"/>
            <a:chExt cx="1576938" cy="2835695"/>
          </a:xfrm>
        </p:grpSpPr>
        <p:sp>
          <p:nvSpPr>
            <p:cNvPr id="1160" name="Google Shape;1160;p43"/>
            <p:cNvSpPr/>
            <p:nvPr/>
          </p:nvSpPr>
          <p:spPr>
            <a:xfrm>
              <a:off x="5056099" y="1966682"/>
              <a:ext cx="608442" cy="1727938"/>
            </a:xfrm>
            <a:custGeom>
              <a:avLst/>
              <a:gdLst/>
              <a:ahLst/>
              <a:cxnLst/>
              <a:rect l="l" t="t" r="r" b="b"/>
              <a:pathLst>
                <a:path w="1918" h="5447" extrusionOk="0">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61" name="Google Shape;1161;p43"/>
            <p:cNvSpPr/>
            <p:nvPr/>
          </p:nvSpPr>
          <p:spPr>
            <a:xfrm>
              <a:off x="4572011" y="858924"/>
              <a:ext cx="1576938" cy="1278427"/>
            </a:xfrm>
            <a:custGeom>
              <a:avLst/>
              <a:gdLst/>
              <a:ahLst/>
              <a:cxnLst/>
              <a:rect l="l" t="t" r="r" b="b"/>
              <a:pathLst>
                <a:path w="4971" h="4030" extrusionOk="0">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62" name="Google Shape;1162;p43"/>
            <p:cNvSpPr/>
            <p:nvPr/>
          </p:nvSpPr>
          <p:spPr>
            <a:xfrm>
              <a:off x="5360320" y="2137033"/>
              <a:ext cx="304221" cy="1557587"/>
            </a:xfrm>
            <a:custGeom>
              <a:avLst/>
              <a:gdLst/>
              <a:ahLst/>
              <a:cxnLst/>
              <a:rect l="l" t="t" r="r" b="b"/>
              <a:pathLst>
                <a:path w="959" h="4910" extrusionOk="0">
                  <a:moveTo>
                    <a:pt x="0" y="1"/>
                  </a:moveTo>
                  <a:lnTo>
                    <a:pt x="0" y="4909"/>
                  </a:lnTo>
                  <a:lnTo>
                    <a:pt x="959" y="4306"/>
                  </a:lnTo>
                  <a:lnTo>
                    <a:pt x="9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63" name="Google Shape;1163;p43"/>
            <p:cNvSpPr/>
            <p:nvPr/>
          </p:nvSpPr>
          <p:spPr>
            <a:xfrm>
              <a:off x="5360320" y="858924"/>
              <a:ext cx="788628" cy="1278427"/>
            </a:xfrm>
            <a:custGeom>
              <a:avLst/>
              <a:gdLst/>
              <a:ahLst/>
              <a:cxnLst/>
              <a:rect l="l" t="t" r="r" b="b"/>
              <a:pathLst>
                <a:path w="2486" h="4030" extrusionOk="0">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164" name="Google Shape;1164;p43"/>
          <p:cNvSpPr txBox="1">
            <a:spLocks noGrp="1"/>
          </p:cNvSpPr>
          <p:nvPr>
            <p:ph type="title"/>
          </p:nvPr>
        </p:nvSpPr>
        <p:spPr>
          <a:xfrm>
            <a:off x="943571" y="1637913"/>
            <a:ext cx="7314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1º</a:t>
            </a:r>
            <a:endParaRPr/>
          </a:p>
        </p:txBody>
      </p:sp>
      <p:sp>
        <p:nvSpPr>
          <p:cNvPr id="1165" name="Google Shape;1165;p43"/>
          <p:cNvSpPr txBox="1">
            <a:spLocks noGrp="1"/>
          </p:cNvSpPr>
          <p:nvPr>
            <p:ph type="title" idx="4"/>
          </p:nvPr>
        </p:nvSpPr>
        <p:spPr>
          <a:xfrm>
            <a:off x="3849225" y="2765793"/>
            <a:ext cx="7314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2º</a:t>
            </a:r>
            <a:endParaRPr/>
          </a:p>
        </p:txBody>
      </p:sp>
      <p:sp>
        <p:nvSpPr>
          <p:cNvPr id="1166" name="Google Shape;1166;p43"/>
          <p:cNvSpPr txBox="1">
            <a:spLocks noGrp="1"/>
          </p:cNvSpPr>
          <p:nvPr>
            <p:ph type="title" idx="5"/>
          </p:nvPr>
        </p:nvSpPr>
        <p:spPr>
          <a:xfrm>
            <a:off x="6553104" y="833644"/>
            <a:ext cx="731400" cy="45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3º</a:t>
            </a:r>
            <a:endParaRPr/>
          </a:p>
        </p:txBody>
      </p:sp>
      <p:grpSp>
        <p:nvGrpSpPr>
          <p:cNvPr id="1167" name="Google Shape;1167;p43"/>
          <p:cNvGrpSpPr/>
          <p:nvPr/>
        </p:nvGrpSpPr>
        <p:grpSpPr>
          <a:xfrm>
            <a:off x="-3368800" y="-675500"/>
            <a:ext cx="15177525" cy="10278600"/>
            <a:chOff x="-3368800" y="-675500"/>
            <a:chExt cx="15177525" cy="10278600"/>
          </a:xfrm>
        </p:grpSpPr>
        <p:sp>
          <p:nvSpPr>
            <p:cNvPr id="1168" name="Google Shape;1168;p43"/>
            <p:cNvSpPr/>
            <p:nvPr/>
          </p:nvSpPr>
          <p:spPr>
            <a:xfrm>
              <a:off x="-3368800" y="-675500"/>
              <a:ext cx="3368700" cy="1027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p:cNvSpPr/>
            <p:nvPr/>
          </p:nvSpPr>
          <p:spPr>
            <a:xfrm rot="-5400000">
              <a:off x="2750675" y="545000"/>
              <a:ext cx="4459500" cy="1365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4" name="Google Shape;1174;p44"/>
          <p:cNvGrpSpPr/>
          <p:nvPr/>
        </p:nvGrpSpPr>
        <p:grpSpPr>
          <a:xfrm>
            <a:off x="2730822" y="2218375"/>
            <a:ext cx="3715427" cy="1456567"/>
            <a:chOff x="2597979" y="1949933"/>
            <a:chExt cx="3872253" cy="1518048"/>
          </a:xfrm>
        </p:grpSpPr>
        <p:sp>
          <p:nvSpPr>
            <p:cNvPr id="1175" name="Google Shape;1175;p44"/>
            <p:cNvSpPr/>
            <p:nvPr/>
          </p:nvSpPr>
          <p:spPr>
            <a:xfrm>
              <a:off x="2714593" y="2496963"/>
              <a:ext cx="3583927" cy="701520"/>
            </a:xfrm>
            <a:custGeom>
              <a:avLst/>
              <a:gdLst/>
              <a:ahLst/>
              <a:cxnLst/>
              <a:rect l="l" t="t" r="r" b="b"/>
              <a:pathLst>
                <a:path w="31225" h="6112" extrusionOk="0">
                  <a:moveTo>
                    <a:pt x="2614" y="0"/>
                  </a:moveTo>
                  <a:lnTo>
                    <a:pt x="445" y="2223"/>
                  </a:lnTo>
                  <a:lnTo>
                    <a:pt x="0" y="5335"/>
                  </a:lnTo>
                  <a:lnTo>
                    <a:pt x="1225" y="6111"/>
                  </a:lnTo>
                  <a:lnTo>
                    <a:pt x="31002" y="6111"/>
                  </a:lnTo>
                  <a:lnTo>
                    <a:pt x="31225" y="4114"/>
                  </a:lnTo>
                  <a:lnTo>
                    <a:pt x="30395" y="1558"/>
                  </a:lnTo>
                  <a:lnTo>
                    <a:pt x="25223" y="0"/>
                  </a:lnTo>
                  <a:close/>
                </a:path>
              </a:pathLst>
            </a:custGeom>
            <a:solidFill>
              <a:srgbClr val="0703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4"/>
            <p:cNvSpPr/>
            <p:nvPr/>
          </p:nvSpPr>
          <p:spPr>
            <a:xfrm>
              <a:off x="2888251" y="1986547"/>
              <a:ext cx="2610959" cy="498823"/>
            </a:xfrm>
            <a:custGeom>
              <a:avLst/>
              <a:gdLst/>
              <a:ahLst/>
              <a:cxnLst/>
              <a:rect l="l" t="t" r="r" b="b"/>
              <a:pathLst>
                <a:path w="22748" h="4346" extrusionOk="0">
                  <a:moveTo>
                    <a:pt x="10835" y="0"/>
                  </a:moveTo>
                  <a:cubicBezTo>
                    <a:pt x="10835" y="0"/>
                    <a:pt x="6640" y="17"/>
                    <a:pt x="1900" y="430"/>
                  </a:cubicBezTo>
                  <a:cubicBezTo>
                    <a:pt x="978" y="1625"/>
                    <a:pt x="1" y="3337"/>
                    <a:pt x="1" y="3337"/>
                  </a:cubicBezTo>
                  <a:lnTo>
                    <a:pt x="2332" y="3595"/>
                  </a:lnTo>
                  <a:lnTo>
                    <a:pt x="17648" y="4345"/>
                  </a:lnTo>
                  <a:cubicBezTo>
                    <a:pt x="17648" y="4345"/>
                    <a:pt x="18775" y="4212"/>
                    <a:pt x="22747" y="4021"/>
                  </a:cubicBezTo>
                  <a:cubicBezTo>
                    <a:pt x="20453" y="1984"/>
                    <a:pt x="18194" y="324"/>
                    <a:pt x="18194" y="324"/>
                  </a:cubicBezTo>
                  <a:lnTo>
                    <a:pt x="16360" y="240"/>
                  </a:lnTo>
                  <a:lnTo>
                    <a:pt x="10835" y="0"/>
                  </a:lnTo>
                  <a:close/>
                </a:path>
              </a:pathLst>
            </a:custGeom>
            <a:solidFill>
              <a:srgbClr val="9EC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p:cNvSpPr/>
            <p:nvPr/>
          </p:nvSpPr>
          <p:spPr>
            <a:xfrm>
              <a:off x="3041594" y="2045542"/>
              <a:ext cx="2075981" cy="553801"/>
            </a:xfrm>
            <a:custGeom>
              <a:avLst/>
              <a:gdLst/>
              <a:ahLst/>
              <a:cxnLst/>
              <a:rect l="l" t="t" r="r" b="b"/>
              <a:pathLst>
                <a:path w="18087" h="4825" extrusionOk="0">
                  <a:moveTo>
                    <a:pt x="1910" y="1"/>
                  </a:moveTo>
                  <a:lnTo>
                    <a:pt x="1" y="2854"/>
                  </a:lnTo>
                  <a:lnTo>
                    <a:pt x="9477" y="4825"/>
                  </a:lnTo>
                  <a:lnTo>
                    <a:pt x="17107" y="4333"/>
                  </a:lnTo>
                  <a:lnTo>
                    <a:pt x="18087" y="3414"/>
                  </a:lnTo>
                  <a:lnTo>
                    <a:pt x="8660" y="5"/>
                  </a:lnTo>
                  <a:lnTo>
                    <a:pt x="8553" y="3072"/>
                  </a:lnTo>
                  <a:lnTo>
                    <a:pt x="1910" y="1"/>
                  </a:lnTo>
                  <a:close/>
                </a:path>
              </a:pathLst>
            </a:custGeom>
            <a:solidFill>
              <a:srgbClr val="91B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p:cNvSpPr/>
            <p:nvPr/>
          </p:nvSpPr>
          <p:spPr>
            <a:xfrm>
              <a:off x="2644234" y="2525428"/>
              <a:ext cx="3793282" cy="769813"/>
            </a:xfrm>
            <a:custGeom>
              <a:avLst/>
              <a:gdLst/>
              <a:ahLst/>
              <a:cxnLst/>
              <a:rect l="l" t="t" r="r" b="b"/>
              <a:pathLst>
                <a:path w="33049" h="6707" extrusionOk="0">
                  <a:moveTo>
                    <a:pt x="7941" y="1"/>
                  </a:moveTo>
                  <a:lnTo>
                    <a:pt x="2020" y="937"/>
                  </a:lnTo>
                  <a:lnTo>
                    <a:pt x="631" y="2122"/>
                  </a:lnTo>
                  <a:lnTo>
                    <a:pt x="1" y="4497"/>
                  </a:lnTo>
                  <a:lnTo>
                    <a:pt x="72" y="5229"/>
                  </a:lnTo>
                  <a:lnTo>
                    <a:pt x="902" y="5655"/>
                  </a:lnTo>
                  <a:cubicBezTo>
                    <a:pt x="902" y="5655"/>
                    <a:pt x="697" y="1834"/>
                    <a:pt x="4409" y="1834"/>
                  </a:cubicBezTo>
                  <a:cubicBezTo>
                    <a:pt x="8123" y="1834"/>
                    <a:pt x="7875" y="6259"/>
                    <a:pt x="7875" y="6259"/>
                  </a:cubicBezTo>
                  <a:lnTo>
                    <a:pt x="24372" y="6259"/>
                  </a:lnTo>
                  <a:cubicBezTo>
                    <a:pt x="24372" y="6259"/>
                    <a:pt x="24372" y="1762"/>
                    <a:pt x="27727" y="1762"/>
                  </a:cubicBezTo>
                  <a:cubicBezTo>
                    <a:pt x="31975" y="1762"/>
                    <a:pt x="31438" y="6125"/>
                    <a:pt x="31349" y="6480"/>
                  </a:cubicBezTo>
                  <a:cubicBezTo>
                    <a:pt x="31304" y="6661"/>
                    <a:pt x="31350" y="6706"/>
                    <a:pt x="31406" y="6706"/>
                  </a:cubicBezTo>
                  <a:cubicBezTo>
                    <a:pt x="31461" y="6706"/>
                    <a:pt x="31527" y="6662"/>
                    <a:pt x="31527" y="6662"/>
                  </a:cubicBezTo>
                  <a:lnTo>
                    <a:pt x="31975" y="6148"/>
                  </a:lnTo>
                  <a:cubicBezTo>
                    <a:pt x="33049" y="6148"/>
                    <a:pt x="32956" y="5744"/>
                    <a:pt x="32956" y="5247"/>
                  </a:cubicBezTo>
                  <a:lnTo>
                    <a:pt x="32108" y="2549"/>
                  </a:lnTo>
                  <a:lnTo>
                    <a:pt x="31238" y="871"/>
                  </a:lnTo>
                  <a:cubicBezTo>
                    <a:pt x="31238" y="871"/>
                    <a:pt x="27102" y="222"/>
                    <a:pt x="26946" y="222"/>
                  </a:cubicBezTo>
                  <a:cubicBezTo>
                    <a:pt x="26787" y="222"/>
                    <a:pt x="22002" y="556"/>
                    <a:pt x="22002" y="556"/>
                  </a:cubicBezTo>
                  <a:lnTo>
                    <a:pt x="7941" y="1"/>
                  </a:lnTo>
                  <a:close/>
                </a:path>
              </a:pathLst>
            </a:custGeom>
            <a:solidFill>
              <a:srgbClr val="762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p:cNvSpPr/>
            <p:nvPr/>
          </p:nvSpPr>
          <p:spPr>
            <a:xfrm>
              <a:off x="2944263" y="1949933"/>
              <a:ext cx="2331820" cy="491018"/>
            </a:xfrm>
            <a:custGeom>
              <a:avLst/>
              <a:gdLst/>
              <a:ahLst/>
              <a:cxnLst/>
              <a:rect l="l" t="t" r="r" b="b"/>
              <a:pathLst>
                <a:path w="20316" h="4278" extrusionOk="0">
                  <a:moveTo>
                    <a:pt x="9004" y="0"/>
                  </a:moveTo>
                  <a:cubicBezTo>
                    <a:pt x="7352" y="0"/>
                    <a:pt x="5603" y="23"/>
                    <a:pt x="3960" y="88"/>
                  </a:cubicBezTo>
                  <a:cubicBezTo>
                    <a:pt x="2296" y="145"/>
                    <a:pt x="1524" y="492"/>
                    <a:pt x="1350" y="776"/>
                  </a:cubicBezTo>
                  <a:lnTo>
                    <a:pt x="1639" y="776"/>
                  </a:lnTo>
                  <a:lnTo>
                    <a:pt x="1" y="3705"/>
                  </a:lnTo>
                  <a:lnTo>
                    <a:pt x="1035" y="3705"/>
                  </a:lnTo>
                  <a:lnTo>
                    <a:pt x="2758" y="834"/>
                  </a:lnTo>
                  <a:lnTo>
                    <a:pt x="9069" y="834"/>
                  </a:lnTo>
                  <a:lnTo>
                    <a:pt x="9211" y="3931"/>
                  </a:lnTo>
                  <a:lnTo>
                    <a:pt x="9655" y="3931"/>
                  </a:lnTo>
                  <a:lnTo>
                    <a:pt x="9508" y="838"/>
                  </a:lnTo>
                  <a:lnTo>
                    <a:pt x="15926" y="749"/>
                  </a:lnTo>
                  <a:lnTo>
                    <a:pt x="18935" y="4247"/>
                  </a:lnTo>
                  <a:lnTo>
                    <a:pt x="20315" y="4277"/>
                  </a:lnTo>
                  <a:lnTo>
                    <a:pt x="16872" y="719"/>
                  </a:lnTo>
                  <a:lnTo>
                    <a:pt x="17759" y="719"/>
                  </a:lnTo>
                  <a:cubicBezTo>
                    <a:pt x="17759" y="719"/>
                    <a:pt x="17359" y="145"/>
                    <a:pt x="16210" y="119"/>
                  </a:cubicBezTo>
                  <a:cubicBezTo>
                    <a:pt x="15437" y="98"/>
                    <a:pt x="12430" y="0"/>
                    <a:pt x="9004" y="0"/>
                  </a:cubicBezTo>
                  <a:close/>
                </a:path>
              </a:pathLst>
            </a:custGeom>
            <a:solidFill>
              <a:srgbClr val="9A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4"/>
            <p:cNvSpPr/>
            <p:nvPr/>
          </p:nvSpPr>
          <p:spPr>
            <a:xfrm>
              <a:off x="2597979" y="2355212"/>
              <a:ext cx="3872249" cy="772453"/>
            </a:xfrm>
            <a:custGeom>
              <a:avLst/>
              <a:gdLst/>
              <a:ahLst/>
              <a:cxnLst/>
              <a:rect l="l" t="t" r="r" b="b"/>
              <a:pathLst>
                <a:path w="33737" h="6730" extrusionOk="0">
                  <a:moveTo>
                    <a:pt x="2370" y="1"/>
                  </a:moveTo>
                  <a:lnTo>
                    <a:pt x="2255" y="263"/>
                  </a:lnTo>
                  <a:cubicBezTo>
                    <a:pt x="2255" y="263"/>
                    <a:pt x="2250" y="262"/>
                    <a:pt x="2240" y="262"/>
                  </a:cubicBezTo>
                  <a:cubicBezTo>
                    <a:pt x="2099" y="262"/>
                    <a:pt x="1012" y="363"/>
                    <a:pt x="1012" y="3467"/>
                  </a:cubicBezTo>
                  <a:lnTo>
                    <a:pt x="435" y="3903"/>
                  </a:lnTo>
                  <a:cubicBezTo>
                    <a:pt x="435" y="3903"/>
                    <a:pt x="0" y="4537"/>
                    <a:pt x="404" y="5980"/>
                  </a:cubicBezTo>
                  <a:cubicBezTo>
                    <a:pt x="404" y="5980"/>
                    <a:pt x="1012" y="5837"/>
                    <a:pt x="1012" y="4999"/>
                  </a:cubicBezTo>
                  <a:cubicBezTo>
                    <a:pt x="1012" y="4159"/>
                    <a:pt x="2339" y="2340"/>
                    <a:pt x="4967" y="2340"/>
                  </a:cubicBezTo>
                  <a:cubicBezTo>
                    <a:pt x="7594" y="2340"/>
                    <a:pt x="9157" y="4910"/>
                    <a:pt x="9157" y="6414"/>
                  </a:cubicBezTo>
                  <a:lnTo>
                    <a:pt x="23914" y="6703"/>
                  </a:lnTo>
                  <a:cubicBezTo>
                    <a:pt x="23914" y="6703"/>
                    <a:pt x="24491" y="2225"/>
                    <a:pt x="28335" y="2225"/>
                  </a:cubicBezTo>
                  <a:cubicBezTo>
                    <a:pt x="32174" y="2225"/>
                    <a:pt x="32577" y="5517"/>
                    <a:pt x="32693" y="6730"/>
                  </a:cubicBezTo>
                  <a:lnTo>
                    <a:pt x="33359" y="6730"/>
                  </a:lnTo>
                  <a:lnTo>
                    <a:pt x="33359" y="6126"/>
                  </a:lnTo>
                  <a:lnTo>
                    <a:pt x="33736" y="5722"/>
                  </a:lnTo>
                  <a:lnTo>
                    <a:pt x="33736" y="4479"/>
                  </a:lnTo>
                  <a:cubicBezTo>
                    <a:pt x="33736" y="4479"/>
                    <a:pt x="33333" y="4364"/>
                    <a:pt x="33275" y="4044"/>
                  </a:cubicBezTo>
                  <a:cubicBezTo>
                    <a:pt x="33216" y="3729"/>
                    <a:pt x="33013" y="2686"/>
                    <a:pt x="32116" y="2198"/>
                  </a:cubicBezTo>
                  <a:cubicBezTo>
                    <a:pt x="31051" y="1705"/>
                    <a:pt x="29693" y="751"/>
                    <a:pt x="25823" y="751"/>
                  </a:cubicBezTo>
                  <a:cubicBezTo>
                    <a:pt x="21952" y="751"/>
                    <a:pt x="2370" y="1"/>
                    <a:pt x="2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4"/>
            <p:cNvSpPr/>
            <p:nvPr/>
          </p:nvSpPr>
          <p:spPr>
            <a:xfrm>
              <a:off x="4056917" y="2430162"/>
              <a:ext cx="138766" cy="99856"/>
            </a:xfrm>
            <a:custGeom>
              <a:avLst/>
              <a:gdLst/>
              <a:ahLst/>
              <a:cxnLst/>
              <a:rect l="l" t="t" r="r" b="b"/>
              <a:pathLst>
                <a:path w="1209" h="870" extrusionOk="0">
                  <a:moveTo>
                    <a:pt x="604" y="1"/>
                  </a:moveTo>
                  <a:cubicBezTo>
                    <a:pt x="272" y="1"/>
                    <a:pt x="0" y="196"/>
                    <a:pt x="0" y="435"/>
                  </a:cubicBezTo>
                  <a:cubicBezTo>
                    <a:pt x="0" y="675"/>
                    <a:pt x="272" y="870"/>
                    <a:pt x="604" y="870"/>
                  </a:cubicBezTo>
                  <a:cubicBezTo>
                    <a:pt x="942" y="870"/>
                    <a:pt x="1208" y="675"/>
                    <a:pt x="1208" y="435"/>
                  </a:cubicBezTo>
                  <a:cubicBezTo>
                    <a:pt x="1208" y="196"/>
                    <a:pt x="942" y="1"/>
                    <a:pt x="604" y="1"/>
                  </a:cubicBezTo>
                  <a:close/>
                </a:path>
              </a:pathLst>
            </a:custGeom>
            <a:solidFill>
              <a:srgbClr val="9A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p:cNvSpPr/>
            <p:nvPr/>
          </p:nvSpPr>
          <p:spPr>
            <a:xfrm>
              <a:off x="2597979" y="2694954"/>
              <a:ext cx="217044" cy="346628"/>
            </a:xfrm>
            <a:custGeom>
              <a:avLst/>
              <a:gdLst/>
              <a:ahLst/>
              <a:cxnLst/>
              <a:rect l="l" t="t" r="r" b="b"/>
              <a:pathLst>
                <a:path w="1891" h="3020" extrusionOk="0">
                  <a:moveTo>
                    <a:pt x="1021" y="1"/>
                  </a:moveTo>
                  <a:cubicBezTo>
                    <a:pt x="1016" y="161"/>
                    <a:pt x="1012" y="330"/>
                    <a:pt x="1012" y="507"/>
                  </a:cubicBezTo>
                  <a:lnTo>
                    <a:pt x="435" y="943"/>
                  </a:lnTo>
                  <a:cubicBezTo>
                    <a:pt x="435" y="943"/>
                    <a:pt x="0" y="1577"/>
                    <a:pt x="404" y="3020"/>
                  </a:cubicBezTo>
                  <a:cubicBezTo>
                    <a:pt x="404" y="3020"/>
                    <a:pt x="1012" y="2877"/>
                    <a:pt x="1012" y="2039"/>
                  </a:cubicBezTo>
                  <a:cubicBezTo>
                    <a:pt x="1012" y="1644"/>
                    <a:pt x="1305" y="1031"/>
                    <a:pt x="1891" y="494"/>
                  </a:cubicBezTo>
                  <a:cubicBezTo>
                    <a:pt x="1655" y="432"/>
                    <a:pt x="1283" y="290"/>
                    <a:pt x="1021" y="1"/>
                  </a:cubicBezTo>
                  <a:close/>
                </a:path>
              </a:pathLst>
            </a:custGeom>
            <a:solidFill>
              <a:srgbClr val="9A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p:cNvSpPr/>
            <p:nvPr/>
          </p:nvSpPr>
          <p:spPr>
            <a:xfrm>
              <a:off x="3476142" y="2672802"/>
              <a:ext cx="1955349" cy="451879"/>
            </a:xfrm>
            <a:custGeom>
              <a:avLst/>
              <a:gdLst/>
              <a:ahLst/>
              <a:cxnLst/>
              <a:rect l="l" t="t" r="r" b="b"/>
              <a:pathLst>
                <a:path w="17036" h="3937" extrusionOk="0">
                  <a:moveTo>
                    <a:pt x="3684" y="0"/>
                  </a:moveTo>
                  <a:cubicBezTo>
                    <a:pt x="2817" y="0"/>
                    <a:pt x="938" y="70"/>
                    <a:pt x="0" y="642"/>
                  </a:cubicBezTo>
                  <a:cubicBezTo>
                    <a:pt x="973" y="1525"/>
                    <a:pt x="1506" y="2769"/>
                    <a:pt x="1506" y="3647"/>
                  </a:cubicBezTo>
                  <a:lnTo>
                    <a:pt x="16263" y="3936"/>
                  </a:lnTo>
                  <a:cubicBezTo>
                    <a:pt x="16263" y="3936"/>
                    <a:pt x="16410" y="2813"/>
                    <a:pt x="17035" y="1695"/>
                  </a:cubicBezTo>
                  <a:cubicBezTo>
                    <a:pt x="16809" y="1179"/>
                    <a:pt x="16130" y="8"/>
                    <a:pt x="14630" y="8"/>
                  </a:cubicBezTo>
                  <a:lnTo>
                    <a:pt x="4142" y="8"/>
                  </a:lnTo>
                  <a:cubicBezTo>
                    <a:pt x="4142" y="8"/>
                    <a:pt x="3967" y="0"/>
                    <a:pt x="36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p:cNvSpPr/>
            <p:nvPr/>
          </p:nvSpPr>
          <p:spPr>
            <a:xfrm>
              <a:off x="6336057" y="3022071"/>
              <a:ext cx="124534" cy="105595"/>
            </a:xfrm>
            <a:custGeom>
              <a:avLst/>
              <a:gdLst/>
              <a:ahLst/>
              <a:cxnLst/>
              <a:rect l="l" t="t" r="r" b="b"/>
              <a:pathLst>
                <a:path w="1085" h="920" extrusionOk="0">
                  <a:moveTo>
                    <a:pt x="1" y="0"/>
                  </a:moveTo>
                  <a:cubicBezTo>
                    <a:pt x="72" y="360"/>
                    <a:pt x="103" y="680"/>
                    <a:pt x="125" y="920"/>
                  </a:cubicBezTo>
                  <a:lnTo>
                    <a:pt x="791" y="920"/>
                  </a:lnTo>
                  <a:lnTo>
                    <a:pt x="791" y="316"/>
                  </a:lnTo>
                  <a:lnTo>
                    <a:pt x="1084" y="0"/>
                  </a:lnTo>
                  <a:close/>
                </a:path>
              </a:pathLst>
            </a:custGeom>
            <a:solidFill>
              <a:srgbClr val="5E16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4"/>
            <p:cNvSpPr/>
            <p:nvPr/>
          </p:nvSpPr>
          <p:spPr>
            <a:xfrm>
              <a:off x="6333991" y="3011970"/>
              <a:ext cx="136241" cy="45452"/>
            </a:xfrm>
            <a:custGeom>
              <a:avLst/>
              <a:gdLst/>
              <a:ahLst/>
              <a:cxnLst/>
              <a:rect l="l" t="t" r="r" b="b"/>
              <a:pathLst>
                <a:path w="1187" h="396" extrusionOk="0">
                  <a:moveTo>
                    <a:pt x="1" y="0"/>
                  </a:moveTo>
                  <a:cubicBezTo>
                    <a:pt x="27" y="137"/>
                    <a:pt x="54" y="271"/>
                    <a:pt x="72" y="395"/>
                  </a:cubicBezTo>
                  <a:lnTo>
                    <a:pt x="813" y="395"/>
                  </a:lnTo>
                  <a:lnTo>
                    <a:pt x="1186" y="0"/>
                  </a:lnTo>
                  <a:close/>
                </a:path>
              </a:pathLst>
            </a:custGeom>
            <a:solidFill>
              <a:srgbClr val="8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4"/>
            <p:cNvSpPr/>
            <p:nvPr/>
          </p:nvSpPr>
          <p:spPr>
            <a:xfrm>
              <a:off x="5202169" y="2434753"/>
              <a:ext cx="1215609" cy="387259"/>
            </a:xfrm>
            <a:custGeom>
              <a:avLst/>
              <a:gdLst/>
              <a:ahLst/>
              <a:cxnLst/>
              <a:rect l="l" t="t" r="r" b="b"/>
              <a:pathLst>
                <a:path w="10591" h="3374" extrusionOk="0">
                  <a:moveTo>
                    <a:pt x="0" y="0"/>
                  </a:moveTo>
                  <a:lnTo>
                    <a:pt x="0" y="0"/>
                  </a:lnTo>
                  <a:cubicBezTo>
                    <a:pt x="360" y="174"/>
                    <a:pt x="1793" y="977"/>
                    <a:pt x="2490" y="3032"/>
                  </a:cubicBezTo>
                  <a:cubicBezTo>
                    <a:pt x="3156" y="2206"/>
                    <a:pt x="4154" y="1532"/>
                    <a:pt x="5646" y="1532"/>
                  </a:cubicBezTo>
                  <a:cubicBezTo>
                    <a:pt x="7594" y="1532"/>
                    <a:pt x="8655" y="2380"/>
                    <a:pt x="9249" y="3374"/>
                  </a:cubicBezTo>
                  <a:lnTo>
                    <a:pt x="10590" y="3374"/>
                  </a:lnTo>
                  <a:cubicBezTo>
                    <a:pt x="10586" y="3365"/>
                    <a:pt x="10586" y="3360"/>
                    <a:pt x="10586" y="3351"/>
                  </a:cubicBezTo>
                  <a:cubicBezTo>
                    <a:pt x="10527" y="3036"/>
                    <a:pt x="10324" y="1993"/>
                    <a:pt x="9427" y="1505"/>
                  </a:cubicBezTo>
                  <a:cubicBezTo>
                    <a:pt x="8362" y="1012"/>
                    <a:pt x="7004" y="58"/>
                    <a:pt x="3134" y="58"/>
                  </a:cubicBezTo>
                  <a:cubicBezTo>
                    <a:pt x="2481" y="58"/>
                    <a:pt x="1381" y="36"/>
                    <a:pt x="0" y="0"/>
                  </a:cubicBezTo>
                  <a:close/>
                </a:path>
              </a:pathLst>
            </a:custGeom>
            <a:solidFill>
              <a:srgbClr val="9A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4"/>
            <p:cNvSpPr/>
            <p:nvPr/>
          </p:nvSpPr>
          <p:spPr>
            <a:xfrm>
              <a:off x="5499098" y="2757279"/>
              <a:ext cx="710358" cy="710702"/>
            </a:xfrm>
            <a:custGeom>
              <a:avLst/>
              <a:gdLst/>
              <a:ahLst/>
              <a:cxnLst/>
              <a:rect l="l" t="t" r="r" b="b"/>
              <a:pathLst>
                <a:path w="6189" h="6192" extrusionOk="0">
                  <a:moveTo>
                    <a:pt x="3094" y="0"/>
                  </a:moveTo>
                  <a:cubicBezTo>
                    <a:pt x="1385" y="0"/>
                    <a:pt x="0" y="1385"/>
                    <a:pt x="0" y="3094"/>
                  </a:cubicBezTo>
                  <a:cubicBezTo>
                    <a:pt x="0" y="4806"/>
                    <a:pt x="1385" y="6191"/>
                    <a:pt x="3094" y="6191"/>
                  </a:cubicBezTo>
                  <a:cubicBezTo>
                    <a:pt x="4803" y="6191"/>
                    <a:pt x="6188" y="4806"/>
                    <a:pt x="6188" y="3094"/>
                  </a:cubicBezTo>
                  <a:cubicBezTo>
                    <a:pt x="6188" y="1385"/>
                    <a:pt x="4803" y="0"/>
                    <a:pt x="3094" y="0"/>
                  </a:cubicBezTo>
                  <a:close/>
                </a:path>
              </a:pathLst>
            </a:custGeom>
            <a:solidFill>
              <a:srgbClr val="0F2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p:cNvSpPr/>
            <p:nvPr/>
          </p:nvSpPr>
          <p:spPr>
            <a:xfrm>
              <a:off x="5628567" y="2880435"/>
              <a:ext cx="451420" cy="451994"/>
            </a:xfrm>
            <a:custGeom>
              <a:avLst/>
              <a:gdLst/>
              <a:ahLst/>
              <a:cxnLst/>
              <a:rect l="l" t="t" r="r" b="b"/>
              <a:pathLst>
                <a:path w="3933" h="3938" extrusionOk="0">
                  <a:moveTo>
                    <a:pt x="1966" y="1"/>
                  </a:moveTo>
                  <a:cubicBezTo>
                    <a:pt x="879" y="1"/>
                    <a:pt x="0" y="884"/>
                    <a:pt x="0" y="1972"/>
                  </a:cubicBezTo>
                  <a:cubicBezTo>
                    <a:pt x="0" y="3055"/>
                    <a:pt x="879" y="3938"/>
                    <a:pt x="1966" y="3938"/>
                  </a:cubicBezTo>
                  <a:cubicBezTo>
                    <a:pt x="3053" y="3938"/>
                    <a:pt x="3932" y="3055"/>
                    <a:pt x="3932" y="1972"/>
                  </a:cubicBezTo>
                  <a:cubicBezTo>
                    <a:pt x="3932" y="884"/>
                    <a:pt x="3053" y="1"/>
                    <a:pt x="1966" y="1"/>
                  </a:cubicBezTo>
                  <a:close/>
                </a:path>
              </a:pathLst>
            </a:custGeom>
            <a:solidFill>
              <a:srgbClr val="0703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p:cNvSpPr/>
            <p:nvPr/>
          </p:nvSpPr>
          <p:spPr>
            <a:xfrm>
              <a:off x="5705928" y="2966059"/>
              <a:ext cx="296585" cy="296585"/>
            </a:xfrm>
            <a:custGeom>
              <a:avLst/>
              <a:gdLst/>
              <a:ahLst/>
              <a:cxnLst/>
              <a:rect l="l" t="t" r="r" b="b"/>
              <a:pathLst>
                <a:path w="2584" h="2584" extrusionOk="0">
                  <a:moveTo>
                    <a:pt x="1292" y="1"/>
                  </a:moveTo>
                  <a:cubicBezTo>
                    <a:pt x="578" y="1"/>
                    <a:pt x="1" y="578"/>
                    <a:pt x="1" y="1293"/>
                  </a:cubicBezTo>
                  <a:cubicBezTo>
                    <a:pt x="1" y="2006"/>
                    <a:pt x="578" y="2584"/>
                    <a:pt x="1292" y="2584"/>
                  </a:cubicBezTo>
                  <a:cubicBezTo>
                    <a:pt x="2007" y="2584"/>
                    <a:pt x="2584" y="2006"/>
                    <a:pt x="2584" y="1293"/>
                  </a:cubicBezTo>
                  <a:cubicBezTo>
                    <a:pt x="2584" y="578"/>
                    <a:pt x="2007" y="1"/>
                    <a:pt x="1292" y="1"/>
                  </a:cubicBezTo>
                  <a:close/>
                </a:path>
              </a:pathLst>
            </a:custGeom>
            <a:solidFill>
              <a:srgbClr val="E2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4"/>
            <p:cNvSpPr/>
            <p:nvPr/>
          </p:nvSpPr>
          <p:spPr>
            <a:xfrm>
              <a:off x="5646932" y="2895241"/>
              <a:ext cx="417790" cy="398507"/>
            </a:xfrm>
            <a:custGeom>
              <a:avLst/>
              <a:gdLst/>
              <a:ahLst/>
              <a:cxnLst/>
              <a:rect l="l" t="t" r="r" b="b"/>
              <a:pathLst>
                <a:path w="3640" h="3472" extrusionOk="0">
                  <a:moveTo>
                    <a:pt x="1815" y="1"/>
                  </a:moveTo>
                  <a:lnTo>
                    <a:pt x="1602" y="58"/>
                  </a:lnTo>
                  <a:lnTo>
                    <a:pt x="1438" y="1226"/>
                  </a:lnTo>
                  <a:lnTo>
                    <a:pt x="1273" y="1310"/>
                  </a:lnTo>
                  <a:lnTo>
                    <a:pt x="80" y="1191"/>
                  </a:lnTo>
                  <a:lnTo>
                    <a:pt x="0" y="1568"/>
                  </a:lnTo>
                  <a:lnTo>
                    <a:pt x="1136" y="2127"/>
                  </a:lnTo>
                  <a:lnTo>
                    <a:pt x="1167" y="2277"/>
                  </a:lnTo>
                  <a:lnTo>
                    <a:pt x="630" y="3262"/>
                  </a:lnTo>
                  <a:lnTo>
                    <a:pt x="1016" y="3471"/>
                  </a:lnTo>
                  <a:lnTo>
                    <a:pt x="1717" y="2690"/>
                  </a:lnTo>
                  <a:lnTo>
                    <a:pt x="1922" y="2690"/>
                  </a:lnTo>
                  <a:lnTo>
                    <a:pt x="2623" y="3471"/>
                  </a:lnTo>
                  <a:lnTo>
                    <a:pt x="3009" y="3262"/>
                  </a:lnTo>
                  <a:lnTo>
                    <a:pt x="2472" y="2277"/>
                  </a:lnTo>
                  <a:lnTo>
                    <a:pt x="2508" y="2127"/>
                  </a:lnTo>
                  <a:lnTo>
                    <a:pt x="3639" y="1568"/>
                  </a:lnTo>
                  <a:lnTo>
                    <a:pt x="3559" y="1191"/>
                  </a:lnTo>
                  <a:lnTo>
                    <a:pt x="2365" y="1310"/>
                  </a:lnTo>
                  <a:lnTo>
                    <a:pt x="2201" y="1226"/>
                  </a:lnTo>
                  <a:lnTo>
                    <a:pt x="2037" y="58"/>
                  </a:lnTo>
                  <a:lnTo>
                    <a:pt x="1824" y="1"/>
                  </a:lnTo>
                  <a:close/>
                </a:path>
              </a:pathLst>
            </a:custGeom>
            <a:solidFill>
              <a:srgbClr val="C034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4"/>
            <p:cNvSpPr/>
            <p:nvPr/>
          </p:nvSpPr>
          <p:spPr>
            <a:xfrm>
              <a:off x="5619385" y="2864710"/>
              <a:ext cx="480000" cy="480459"/>
            </a:xfrm>
            <a:custGeom>
              <a:avLst/>
              <a:gdLst/>
              <a:ahLst/>
              <a:cxnLst/>
              <a:rect l="l" t="t" r="r" b="b"/>
              <a:pathLst>
                <a:path w="4182" h="4186" extrusionOk="0">
                  <a:moveTo>
                    <a:pt x="2091" y="359"/>
                  </a:moveTo>
                  <a:cubicBezTo>
                    <a:pt x="3049" y="359"/>
                    <a:pt x="3826" y="1137"/>
                    <a:pt x="3826" y="2090"/>
                  </a:cubicBezTo>
                  <a:cubicBezTo>
                    <a:pt x="3826" y="3049"/>
                    <a:pt x="3049" y="3827"/>
                    <a:pt x="2091" y="3827"/>
                  </a:cubicBezTo>
                  <a:cubicBezTo>
                    <a:pt x="1132" y="3827"/>
                    <a:pt x="355" y="3049"/>
                    <a:pt x="355" y="2090"/>
                  </a:cubicBezTo>
                  <a:cubicBezTo>
                    <a:pt x="355" y="1137"/>
                    <a:pt x="1132" y="359"/>
                    <a:pt x="2091" y="359"/>
                  </a:cubicBezTo>
                  <a:close/>
                  <a:moveTo>
                    <a:pt x="2091" y="0"/>
                  </a:moveTo>
                  <a:cubicBezTo>
                    <a:pt x="937" y="0"/>
                    <a:pt x="1" y="941"/>
                    <a:pt x="1" y="2090"/>
                  </a:cubicBezTo>
                  <a:cubicBezTo>
                    <a:pt x="1" y="3245"/>
                    <a:pt x="937" y="4186"/>
                    <a:pt x="2091" y="4186"/>
                  </a:cubicBezTo>
                  <a:cubicBezTo>
                    <a:pt x="3244" y="4186"/>
                    <a:pt x="4182" y="3245"/>
                    <a:pt x="4182" y="2090"/>
                  </a:cubicBezTo>
                  <a:cubicBezTo>
                    <a:pt x="4182" y="941"/>
                    <a:pt x="3244" y="0"/>
                    <a:pt x="2091" y="0"/>
                  </a:cubicBezTo>
                  <a:close/>
                </a:path>
              </a:pathLst>
            </a:custGeom>
            <a:solidFill>
              <a:srgbClr val="B0B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p:cNvSpPr/>
            <p:nvPr/>
          </p:nvSpPr>
          <p:spPr>
            <a:xfrm>
              <a:off x="5787994" y="3039861"/>
              <a:ext cx="132568" cy="132683"/>
            </a:xfrm>
            <a:custGeom>
              <a:avLst/>
              <a:gdLst/>
              <a:ahLst/>
              <a:cxnLst/>
              <a:rect l="l" t="t" r="r" b="b"/>
              <a:pathLst>
                <a:path w="1155" h="1156" extrusionOk="0">
                  <a:moveTo>
                    <a:pt x="577" y="1"/>
                  </a:moveTo>
                  <a:cubicBezTo>
                    <a:pt x="257" y="1"/>
                    <a:pt x="1" y="259"/>
                    <a:pt x="1" y="578"/>
                  </a:cubicBezTo>
                  <a:cubicBezTo>
                    <a:pt x="1" y="898"/>
                    <a:pt x="257" y="1156"/>
                    <a:pt x="577" y="1156"/>
                  </a:cubicBezTo>
                  <a:cubicBezTo>
                    <a:pt x="896" y="1156"/>
                    <a:pt x="1154" y="898"/>
                    <a:pt x="1154" y="578"/>
                  </a:cubicBezTo>
                  <a:cubicBezTo>
                    <a:pt x="1154" y="259"/>
                    <a:pt x="896" y="1"/>
                    <a:pt x="577" y="1"/>
                  </a:cubicBezTo>
                  <a:close/>
                </a:path>
              </a:pathLst>
            </a:custGeom>
            <a:solidFill>
              <a:srgbClr val="762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p:cNvSpPr/>
            <p:nvPr/>
          </p:nvSpPr>
          <p:spPr>
            <a:xfrm>
              <a:off x="5821164" y="3074065"/>
              <a:ext cx="66227" cy="65882"/>
            </a:xfrm>
            <a:custGeom>
              <a:avLst/>
              <a:gdLst/>
              <a:ahLst/>
              <a:cxnLst/>
              <a:rect l="l" t="t" r="r" b="b"/>
              <a:pathLst>
                <a:path w="577" h="574" extrusionOk="0">
                  <a:moveTo>
                    <a:pt x="288" y="0"/>
                  </a:moveTo>
                  <a:cubicBezTo>
                    <a:pt x="128" y="0"/>
                    <a:pt x="0" y="129"/>
                    <a:pt x="0" y="285"/>
                  </a:cubicBezTo>
                  <a:cubicBezTo>
                    <a:pt x="0" y="444"/>
                    <a:pt x="128" y="573"/>
                    <a:pt x="288" y="573"/>
                  </a:cubicBezTo>
                  <a:cubicBezTo>
                    <a:pt x="448" y="573"/>
                    <a:pt x="576" y="444"/>
                    <a:pt x="576" y="285"/>
                  </a:cubicBezTo>
                  <a:cubicBezTo>
                    <a:pt x="576" y="129"/>
                    <a:pt x="448" y="0"/>
                    <a:pt x="288" y="0"/>
                  </a:cubicBezTo>
                  <a:close/>
                </a:path>
              </a:pathLst>
            </a:custGeom>
            <a:solidFill>
              <a:srgbClr val="5914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p:cNvSpPr/>
            <p:nvPr/>
          </p:nvSpPr>
          <p:spPr>
            <a:xfrm>
              <a:off x="2783459" y="2757279"/>
              <a:ext cx="710702" cy="710702"/>
            </a:xfrm>
            <a:custGeom>
              <a:avLst/>
              <a:gdLst/>
              <a:ahLst/>
              <a:cxnLst/>
              <a:rect l="l" t="t" r="r" b="b"/>
              <a:pathLst>
                <a:path w="6192" h="6192" extrusionOk="0">
                  <a:moveTo>
                    <a:pt x="3098" y="0"/>
                  </a:moveTo>
                  <a:cubicBezTo>
                    <a:pt x="1389" y="0"/>
                    <a:pt x="0" y="1385"/>
                    <a:pt x="0" y="3094"/>
                  </a:cubicBezTo>
                  <a:cubicBezTo>
                    <a:pt x="0" y="4806"/>
                    <a:pt x="1389" y="6191"/>
                    <a:pt x="3098" y="6191"/>
                  </a:cubicBezTo>
                  <a:cubicBezTo>
                    <a:pt x="4806" y="6191"/>
                    <a:pt x="6191" y="4806"/>
                    <a:pt x="6191" y="3094"/>
                  </a:cubicBezTo>
                  <a:cubicBezTo>
                    <a:pt x="6191" y="1385"/>
                    <a:pt x="4806" y="0"/>
                    <a:pt x="3098" y="0"/>
                  </a:cubicBezTo>
                  <a:close/>
                </a:path>
              </a:pathLst>
            </a:custGeom>
            <a:solidFill>
              <a:srgbClr val="0F2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a:off x="2912814" y="2880435"/>
              <a:ext cx="451994" cy="451994"/>
            </a:xfrm>
            <a:custGeom>
              <a:avLst/>
              <a:gdLst/>
              <a:ahLst/>
              <a:cxnLst/>
              <a:rect l="l" t="t" r="r" b="b"/>
              <a:pathLst>
                <a:path w="3938" h="3938" extrusionOk="0">
                  <a:moveTo>
                    <a:pt x="1971" y="1"/>
                  </a:moveTo>
                  <a:cubicBezTo>
                    <a:pt x="883" y="1"/>
                    <a:pt x="0" y="884"/>
                    <a:pt x="0" y="1972"/>
                  </a:cubicBezTo>
                  <a:cubicBezTo>
                    <a:pt x="0" y="3055"/>
                    <a:pt x="883" y="3938"/>
                    <a:pt x="1971" y="3938"/>
                  </a:cubicBezTo>
                  <a:cubicBezTo>
                    <a:pt x="3054" y="3938"/>
                    <a:pt x="3937" y="3055"/>
                    <a:pt x="3937" y="1972"/>
                  </a:cubicBezTo>
                  <a:cubicBezTo>
                    <a:pt x="3937" y="884"/>
                    <a:pt x="3054" y="1"/>
                    <a:pt x="1971" y="1"/>
                  </a:cubicBezTo>
                  <a:close/>
                </a:path>
              </a:pathLst>
            </a:custGeom>
            <a:solidFill>
              <a:srgbClr val="0703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4"/>
            <p:cNvSpPr/>
            <p:nvPr/>
          </p:nvSpPr>
          <p:spPr>
            <a:xfrm>
              <a:off x="2990748" y="2966059"/>
              <a:ext cx="296585" cy="296585"/>
            </a:xfrm>
            <a:custGeom>
              <a:avLst/>
              <a:gdLst/>
              <a:ahLst/>
              <a:cxnLst/>
              <a:rect l="l" t="t" r="r" b="b"/>
              <a:pathLst>
                <a:path w="2584" h="2584" extrusionOk="0">
                  <a:moveTo>
                    <a:pt x="1292" y="1"/>
                  </a:moveTo>
                  <a:cubicBezTo>
                    <a:pt x="577" y="1"/>
                    <a:pt x="1" y="578"/>
                    <a:pt x="1" y="1293"/>
                  </a:cubicBezTo>
                  <a:cubicBezTo>
                    <a:pt x="1" y="2006"/>
                    <a:pt x="577" y="2584"/>
                    <a:pt x="1292" y="2584"/>
                  </a:cubicBezTo>
                  <a:cubicBezTo>
                    <a:pt x="2002" y="2584"/>
                    <a:pt x="2584" y="2006"/>
                    <a:pt x="2584" y="1293"/>
                  </a:cubicBezTo>
                  <a:cubicBezTo>
                    <a:pt x="2584" y="578"/>
                    <a:pt x="2002" y="1"/>
                    <a:pt x="1292" y="1"/>
                  </a:cubicBezTo>
                  <a:close/>
                </a:path>
              </a:pathLst>
            </a:custGeom>
            <a:solidFill>
              <a:srgbClr val="E2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2931637" y="2895241"/>
              <a:ext cx="417790" cy="398507"/>
            </a:xfrm>
            <a:custGeom>
              <a:avLst/>
              <a:gdLst/>
              <a:ahLst/>
              <a:cxnLst/>
              <a:rect l="l" t="t" r="r" b="b"/>
              <a:pathLst>
                <a:path w="3640" h="3472" extrusionOk="0">
                  <a:moveTo>
                    <a:pt x="1815" y="1"/>
                  </a:moveTo>
                  <a:lnTo>
                    <a:pt x="1602" y="58"/>
                  </a:lnTo>
                  <a:lnTo>
                    <a:pt x="1438" y="1226"/>
                  </a:lnTo>
                  <a:lnTo>
                    <a:pt x="1274" y="1310"/>
                  </a:lnTo>
                  <a:lnTo>
                    <a:pt x="80" y="1191"/>
                  </a:lnTo>
                  <a:lnTo>
                    <a:pt x="0" y="1568"/>
                  </a:lnTo>
                  <a:lnTo>
                    <a:pt x="1132" y="2127"/>
                  </a:lnTo>
                  <a:lnTo>
                    <a:pt x="1168" y="2277"/>
                  </a:lnTo>
                  <a:lnTo>
                    <a:pt x="631" y="3262"/>
                  </a:lnTo>
                  <a:lnTo>
                    <a:pt x="1016" y="3471"/>
                  </a:lnTo>
                  <a:lnTo>
                    <a:pt x="1718" y="2690"/>
                  </a:lnTo>
                  <a:lnTo>
                    <a:pt x="1917" y="2690"/>
                  </a:lnTo>
                  <a:lnTo>
                    <a:pt x="2624" y="3471"/>
                  </a:lnTo>
                  <a:lnTo>
                    <a:pt x="3005" y="3262"/>
                  </a:lnTo>
                  <a:lnTo>
                    <a:pt x="2468" y="2277"/>
                  </a:lnTo>
                  <a:lnTo>
                    <a:pt x="2503" y="2127"/>
                  </a:lnTo>
                  <a:lnTo>
                    <a:pt x="3640" y="1568"/>
                  </a:lnTo>
                  <a:lnTo>
                    <a:pt x="3556" y="1191"/>
                  </a:lnTo>
                  <a:lnTo>
                    <a:pt x="2366" y="1310"/>
                  </a:lnTo>
                  <a:lnTo>
                    <a:pt x="2202" y="1226"/>
                  </a:lnTo>
                  <a:lnTo>
                    <a:pt x="2038" y="58"/>
                  </a:lnTo>
                  <a:lnTo>
                    <a:pt x="1825" y="1"/>
                  </a:lnTo>
                  <a:close/>
                </a:path>
              </a:pathLst>
            </a:custGeom>
            <a:solidFill>
              <a:srgbClr val="C034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2903631" y="2864710"/>
              <a:ext cx="480459" cy="480459"/>
            </a:xfrm>
            <a:custGeom>
              <a:avLst/>
              <a:gdLst/>
              <a:ahLst/>
              <a:cxnLst/>
              <a:rect l="l" t="t" r="r" b="b"/>
              <a:pathLst>
                <a:path w="4186" h="4186" extrusionOk="0">
                  <a:moveTo>
                    <a:pt x="2095" y="359"/>
                  </a:moveTo>
                  <a:cubicBezTo>
                    <a:pt x="3054" y="359"/>
                    <a:pt x="3831" y="1137"/>
                    <a:pt x="3831" y="2090"/>
                  </a:cubicBezTo>
                  <a:cubicBezTo>
                    <a:pt x="3831" y="3049"/>
                    <a:pt x="3054" y="3827"/>
                    <a:pt x="2095" y="3827"/>
                  </a:cubicBezTo>
                  <a:cubicBezTo>
                    <a:pt x="1137" y="3827"/>
                    <a:pt x="360" y="3049"/>
                    <a:pt x="360" y="2090"/>
                  </a:cubicBezTo>
                  <a:cubicBezTo>
                    <a:pt x="360" y="1137"/>
                    <a:pt x="1137" y="359"/>
                    <a:pt x="2095" y="359"/>
                  </a:cubicBezTo>
                  <a:close/>
                  <a:moveTo>
                    <a:pt x="2095" y="0"/>
                  </a:moveTo>
                  <a:cubicBezTo>
                    <a:pt x="941" y="0"/>
                    <a:pt x="0" y="941"/>
                    <a:pt x="0" y="2090"/>
                  </a:cubicBezTo>
                  <a:cubicBezTo>
                    <a:pt x="0" y="3245"/>
                    <a:pt x="941" y="4186"/>
                    <a:pt x="2095" y="4186"/>
                  </a:cubicBezTo>
                  <a:cubicBezTo>
                    <a:pt x="3249" y="4186"/>
                    <a:pt x="4185" y="3245"/>
                    <a:pt x="4185" y="2090"/>
                  </a:cubicBezTo>
                  <a:cubicBezTo>
                    <a:pt x="4185" y="941"/>
                    <a:pt x="3249" y="0"/>
                    <a:pt x="2095" y="0"/>
                  </a:cubicBezTo>
                  <a:close/>
                </a:path>
              </a:pathLst>
            </a:custGeom>
            <a:solidFill>
              <a:srgbClr val="B0B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3072699" y="3039861"/>
              <a:ext cx="132568" cy="132683"/>
            </a:xfrm>
            <a:custGeom>
              <a:avLst/>
              <a:gdLst/>
              <a:ahLst/>
              <a:cxnLst/>
              <a:rect l="l" t="t" r="r" b="b"/>
              <a:pathLst>
                <a:path w="1155" h="1156" extrusionOk="0">
                  <a:moveTo>
                    <a:pt x="578" y="1"/>
                  </a:moveTo>
                  <a:cubicBezTo>
                    <a:pt x="258" y="1"/>
                    <a:pt x="0" y="259"/>
                    <a:pt x="0" y="578"/>
                  </a:cubicBezTo>
                  <a:cubicBezTo>
                    <a:pt x="0" y="898"/>
                    <a:pt x="258" y="1156"/>
                    <a:pt x="578" y="1156"/>
                  </a:cubicBezTo>
                  <a:cubicBezTo>
                    <a:pt x="897" y="1156"/>
                    <a:pt x="1155" y="898"/>
                    <a:pt x="1155" y="578"/>
                  </a:cubicBezTo>
                  <a:cubicBezTo>
                    <a:pt x="1155" y="259"/>
                    <a:pt x="897" y="1"/>
                    <a:pt x="578" y="1"/>
                  </a:cubicBezTo>
                  <a:close/>
                </a:path>
              </a:pathLst>
            </a:custGeom>
            <a:solidFill>
              <a:srgbClr val="762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p:nvPr/>
          </p:nvSpPr>
          <p:spPr>
            <a:xfrm>
              <a:off x="3105755" y="3074065"/>
              <a:ext cx="65997" cy="65882"/>
            </a:xfrm>
            <a:custGeom>
              <a:avLst/>
              <a:gdLst/>
              <a:ahLst/>
              <a:cxnLst/>
              <a:rect l="l" t="t" r="r" b="b"/>
              <a:pathLst>
                <a:path w="575" h="574" extrusionOk="0">
                  <a:moveTo>
                    <a:pt x="290" y="0"/>
                  </a:moveTo>
                  <a:cubicBezTo>
                    <a:pt x="130" y="0"/>
                    <a:pt x="1" y="129"/>
                    <a:pt x="1" y="285"/>
                  </a:cubicBezTo>
                  <a:cubicBezTo>
                    <a:pt x="1" y="444"/>
                    <a:pt x="130" y="573"/>
                    <a:pt x="290" y="573"/>
                  </a:cubicBezTo>
                  <a:cubicBezTo>
                    <a:pt x="445" y="573"/>
                    <a:pt x="574" y="444"/>
                    <a:pt x="574" y="285"/>
                  </a:cubicBezTo>
                  <a:cubicBezTo>
                    <a:pt x="574" y="129"/>
                    <a:pt x="445" y="0"/>
                    <a:pt x="290" y="0"/>
                  </a:cubicBezTo>
                  <a:close/>
                </a:path>
              </a:pathLst>
            </a:custGeom>
            <a:solidFill>
              <a:srgbClr val="5914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4"/>
            <p:cNvSpPr/>
            <p:nvPr/>
          </p:nvSpPr>
          <p:spPr>
            <a:xfrm>
              <a:off x="6120045" y="2544251"/>
              <a:ext cx="255954" cy="240918"/>
            </a:xfrm>
            <a:custGeom>
              <a:avLst/>
              <a:gdLst/>
              <a:ahLst/>
              <a:cxnLst/>
              <a:rect l="l" t="t" r="r" b="b"/>
              <a:pathLst>
                <a:path w="2230" h="2099" extrusionOk="0">
                  <a:moveTo>
                    <a:pt x="285" y="1"/>
                  </a:moveTo>
                  <a:cubicBezTo>
                    <a:pt x="258" y="19"/>
                    <a:pt x="236" y="36"/>
                    <a:pt x="219" y="58"/>
                  </a:cubicBezTo>
                  <a:cubicBezTo>
                    <a:pt x="148" y="129"/>
                    <a:pt x="103" y="222"/>
                    <a:pt x="76" y="329"/>
                  </a:cubicBezTo>
                  <a:cubicBezTo>
                    <a:pt x="1" y="675"/>
                    <a:pt x="170" y="1141"/>
                    <a:pt x="502" y="1514"/>
                  </a:cubicBezTo>
                  <a:cubicBezTo>
                    <a:pt x="586" y="1586"/>
                    <a:pt x="662" y="1660"/>
                    <a:pt x="738" y="1736"/>
                  </a:cubicBezTo>
                  <a:cubicBezTo>
                    <a:pt x="1024" y="1972"/>
                    <a:pt x="1343" y="2099"/>
                    <a:pt x="1612" y="2099"/>
                  </a:cubicBezTo>
                  <a:cubicBezTo>
                    <a:pt x="1793" y="2099"/>
                    <a:pt x="1952" y="2042"/>
                    <a:pt x="2065" y="1922"/>
                  </a:cubicBezTo>
                  <a:cubicBezTo>
                    <a:pt x="2136" y="1852"/>
                    <a:pt x="2184" y="1758"/>
                    <a:pt x="2207" y="1652"/>
                  </a:cubicBezTo>
                  <a:cubicBezTo>
                    <a:pt x="2229" y="1554"/>
                    <a:pt x="2229" y="1443"/>
                    <a:pt x="2216" y="1332"/>
                  </a:cubicBezTo>
                  <a:cubicBezTo>
                    <a:pt x="2043" y="1039"/>
                    <a:pt x="1794" y="746"/>
                    <a:pt x="1430" y="551"/>
                  </a:cubicBezTo>
                  <a:cubicBezTo>
                    <a:pt x="1098" y="396"/>
                    <a:pt x="738" y="201"/>
                    <a:pt x="285" y="1"/>
                  </a:cubicBezTo>
                  <a:close/>
                </a:path>
              </a:pathLst>
            </a:custGeom>
            <a:solidFill>
              <a:srgbClr val="CEA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4"/>
            <p:cNvSpPr/>
            <p:nvPr/>
          </p:nvSpPr>
          <p:spPr>
            <a:xfrm>
              <a:off x="6126817" y="2547809"/>
              <a:ext cx="242984" cy="230129"/>
            </a:xfrm>
            <a:custGeom>
              <a:avLst/>
              <a:gdLst/>
              <a:ahLst/>
              <a:cxnLst/>
              <a:rect l="l" t="t" r="r" b="b"/>
              <a:pathLst>
                <a:path w="2117" h="2005" extrusionOk="0">
                  <a:moveTo>
                    <a:pt x="302" y="0"/>
                  </a:moveTo>
                  <a:cubicBezTo>
                    <a:pt x="267" y="23"/>
                    <a:pt x="240" y="49"/>
                    <a:pt x="208" y="76"/>
                  </a:cubicBezTo>
                  <a:cubicBezTo>
                    <a:pt x="146" y="147"/>
                    <a:pt x="101" y="232"/>
                    <a:pt x="80" y="330"/>
                  </a:cubicBezTo>
                  <a:cubicBezTo>
                    <a:pt x="0" y="676"/>
                    <a:pt x="191" y="1155"/>
                    <a:pt x="554" y="1518"/>
                  </a:cubicBezTo>
                  <a:cubicBezTo>
                    <a:pt x="790" y="1758"/>
                    <a:pt x="1065" y="1922"/>
                    <a:pt x="1332" y="1981"/>
                  </a:cubicBezTo>
                  <a:cubicBezTo>
                    <a:pt x="1403" y="1996"/>
                    <a:pt x="1471" y="2004"/>
                    <a:pt x="1536" y="2004"/>
                  </a:cubicBezTo>
                  <a:cubicBezTo>
                    <a:pt x="1708" y="2004"/>
                    <a:pt x="1854" y="1949"/>
                    <a:pt x="1957" y="1842"/>
                  </a:cubicBezTo>
                  <a:cubicBezTo>
                    <a:pt x="2019" y="1776"/>
                    <a:pt x="2064" y="1692"/>
                    <a:pt x="2086" y="1590"/>
                  </a:cubicBezTo>
                  <a:cubicBezTo>
                    <a:pt x="2117" y="1461"/>
                    <a:pt x="2108" y="1315"/>
                    <a:pt x="2068" y="1159"/>
                  </a:cubicBezTo>
                  <a:cubicBezTo>
                    <a:pt x="1899" y="915"/>
                    <a:pt x="1678" y="684"/>
                    <a:pt x="1371" y="520"/>
                  </a:cubicBezTo>
                  <a:cubicBezTo>
                    <a:pt x="1060" y="373"/>
                    <a:pt x="719" y="191"/>
                    <a:pt x="302" y="0"/>
                  </a:cubicBezTo>
                  <a:close/>
                </a:path>
              </a:pathLst>
            </a:custGeom>
            <a:solidFill>
              <a:srgbClr val="9A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4"/>
            <p:cNvSpPr/>
            <p:nvPr/>
          </p:nvSpPr>
          <p:spPr>
            <a:xfrm>
              <a:off x="6134393" y="2552400"/>
              <a:ext cx="229325" cy="218077"/>
            </a:xfrm>
            <a:custGeom>
              <a:avLst/>
              <a:gdLst/>
              <a:ahLst/>
              <a:cxnLst/>
              <a:rect l="l" t="t" r="r" b="b"/>
              <a:pathLst>
                <a:path w="1998" h="1900" extrusionOk="0">
                  <a:moveTo>
                    <a:pt x="316" y="1"/>
                  </a:moveTo>
                  <a:cubicBezTo>
                    <a:pt x="271" y="23"/>
                    <a:pt x="231" y="54"/>
                    <a:pt x="195" y="89"/>
                  </a:cubicBezTo>
                  <a:cubicBezTo>
                    <a:pt x="138" y="151"/>
                    <a:pt x="98" y="227"/>
                    <a:pt x="76" y="321"/>
                  </a:cubicBezTo>
                  <a:cubicBezTo>
                    <a:pt x="0" y="644"/>
                    <a:pt x="182" y="1097"/>
                    <a:pt x="524" y="1443"/>
                  </a:cubicBezTo>
                  <a:cubicBezTo>
                    <a:pt x="746" y="1665"/>
                    <a:pt x="1008" y="1820"/>
                    <a:pt x="1260" y="1878"/>
                  </a:cubicBezTo>
                  <a:cubicBezTo>
                    <a:pt x="1328" y="1893"/>
                    <a:pt x="1392" y="1900"/>
                    <a:pt x="1453" y="1900"/>
                  </a:cubicBezTo>
                  <a:cubicBezTo>
                    <a:pt x="1612" y="1900"/>
                    <a:pt x="1744" y="1849"/>
                    <a:pt x="1838" y="1749"/>
                  </a:cubicBezTo>
                  <a:cubicBezTo>
                    <a:pt x="1900" y="1687"/>
                    <a:pt x="1940" y="1612"/>
                    <a:pt x="1958" y="1519"/>
                  </a:cubicBezTo>
                  <a:cubicBezTo>
                    <a:pt x="1998" y="1359"/>
                    <a:pt x="1971" y="1168"/>
                    <a:pt x="1891" y="972"/>
                  </a:cubicBezTo>
                  <a:cubicBezTo>
                    <a:pt x="1740" y="786"/>
                    <a:pt x="1465" y="529"/>
                    <a:pt x="1225" y="396"/>
                  </a:cubicBezTo>
                  <a:cubicBezTo>
                    <a:pt x="932" y="263"/>
                    <a:pt x="711" y="116"/>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2752814" y="2456102"/>
              <a:ext cx="75409" cy="229899"/>
            </a:xfrm>
            <a:custGeom>
              <a:avLst/>
              <a:gdLst/>
              <a:ahLst/>
              <a:cxnLst/>
              <a:rect l="l" t="t" r="r" b="b"/>
              <a:pathLst>
                <a:path w="657" h="2003" extrusionOk="0">
                  <a:moveTo>
                    <a:pt x="378" y="1"/>
                  </a:moveTo>
                  <a:cubicBezTo>
                    <a:pt x="138" y="1"/>
                    <a:pt x="40" y="617"/>
                    <a:pt x="23" y="986"/>
                  </a:cubicBezTo>
                  <a:cubicBezTo>
                    <a:pt x="1" y="1354"/>
                    <a:pt x="32" y="1989"/>
                    <a:pt x="276" y="2002"/>
                  </a:cubicBezTo>
                  <a:lnTo>
                    <a:pt x="280" y="2002"/>
                  </a:lnTo>
                  <a:cubicBezTo>
                    <a:pt x="519" y="2002"/>
                    <a:pt x="617" y="1385"/>
                    <a:pt x="636" y="1017"/>
                  </a:cubicBezTo>
                  <a:cubicBezTo>
                    <a:pt x="657" y="644"/>
                    <a:pt x="626" y="14"/>
                    <a:pt x="382" y="1"/>
                  </a:cubicBezTo>
                  <a:close/>
                </a:path>
              </a:pathLst>
            </a:custGeom>
            <a:solidFill>
              <a:srgbClr val="762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2755913" y="2464251"/>
              <a:ext cx="61176" cy="213601"/>
            </a:xfrm>
            <a:custGeom>
              <a:avLst/>
              <a:gdLst/>
              <a:ahLst/>
              <a:cxnLst/>
              <a:rect l="l" t="t" r="r" b="b"/>
              <a:pathLst>
                <a:path w="533" h="1861" extrusionOk="0">
                  <a:moveTo>
                    <a:pt x="312" y="1"/>
                  </a:moveTo>
                  <a:cubicBezTo>
                    <a:pt x="184" y="1"/>
                    <a:pt x="58" y="410"/>
                    <a:pt x="31" y="915"/>
                  </a:cubicBezTo>
                  <a:cubicBezTo>
                    <a:pt x="0" y="1430"/>
                    <a:pt x="85" y="1857"/>
                    <a:pt x="218" y="1861"/>
                  </a:cubicBezTo>
                  <a:cubicBezTo>
                    <a:pt x="219" y="1861"/>
                    <a:pt x="220" y="1861"/>
                    <a:pt x="222" y="1861"/>
                  </a:cubicBezTo>
                  <a:cubicBezTo>
                    <a:pt x="349" y="1861"/>
                    <a:pt x="476" y="1452"/>
                    <a:pt x="502" y="942"/>
                  </a:cubicBezTo>
                  <a:cubicBezTo>
                    <a:pt x="533" y="427"/>
                    <a:pt x="449" y="5"/>
                    <a:pt x="316" y="1"/>
                  </a:cubicBezTo>
                  <a:cubicBezTo>
                    <a:pt x="314" y="1"/>
                    <a:pt x="313" y="1"/>
                    <a:pt x="312" y="1"/>
                  </a:cubicBezTo>
                  <a:close/>
                </a:path>
              </a:pathLst>
            </a:custGeom>
            <a:solidFill>
              <a:srgbClr val="E2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4914536" y="2314122"/>
              <a:ext cx="225079" cy="215437"/>
            </a:xfrm>
            <a:custGeom>
              <a:avLst/>
              <a:gdLst/>
              <a:ahLst/>
              <a:cxnLst/>
              <a:rect l="l" t="t" r="r" b="b"/>
              <a:pathLst>
                <a:path w="1961" h="1877" extrusionOk="0">
                  <a:moveTo>
                    <a:pt x="676" y="1"/>
                  </a:moveTo>
                  <a:cubicBezTo>
                    <a:pt x="274" y="1"/>
                    <a:pt x="1" y="300"/>
                    <a:pt x="251" y="1229"/>
                  </a:cubicBezTo>
                  <a:cubicBezTo>
                    <a:pt x="384" y="1229"/>
                    <a:pt x="593" y="1287"/>
                    <a:pt x="593" y="1287"/>
                  </a:cubicBezTo>
                  <a:lnTo>
                    <a:pt x="664" y="1580"/>
                  </a:lnTo>
                  <a:cubicBezTo>
                    <a:pt x="664" y="1580"/>
                    <a:pt x="1085" y="1876"/>
                    <a:pt x="1458" y="1876"/>
                  </a:cubicBezTo>
                  <a:cubicBezTo>
                    <a:pt x="1668" y="1876"/>
                    <a:pt x="1863" y="1783"/>
                    <a:pt x="1961" y="1491"/>
                  </a:cubicBezTo>
                  <a:lnTo>
                    <a:pt x="1539" y="936"/>
                  </a:lnTo>
                  <a:cubicBezTo>
                    <a:pt x="1539" y="936"/>
                    <a:pt x="1822" y="381"/>
                    <a:pt x="1197" y="123"/>
                  </a:cubicBezTo>
                  <a:cubicBezTo>
                    <a:pt x="1019" y="49"/>
                    <a:pt x="838" y="1"/>
                    <a:pt x="676" y="1"/>
                  </a:cubicBezTo>
                  <a:close/>
                </a:path>
              </a:pathLst>
            </a:custGeom>
            <a:solidFill>
              <a:srgbClr val="88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4023861" y="2455184"/>
              <a:ext cx="204878" cy="53486"/>
            </a:xfrm>
            <a:custGeom>
              <a:avLst/>
              <a:gdLst/>
              <a:ahLst/>
              <a:cxnLst/>
              <a:rect l="l" t="t" r="r" b="b"/>
              <a:pathLst>
                <a:path w="1785" h="466" extrusionOk="0">
                  <a:moveTo>
                    <a:pt x="214" y="0"/>
                  </a:moveTo>
                  <a:cubicBezTo>
                    <a:pt x="93" y="0"/>
                    <a:pt x="1" y="98"/>
                    <a:pt x="1" y="217"/>
                  </a:cubicBezTo>
                  <a:lnTo>
                    <a:pt x="1" y="248"/>
                  </a:lnTo>
                  <a:cubicBezTo>
                    <a:pt x="1" y="369"/>
                    <a:pt x="93" y="466"/>
                    <a:pt x="214" y="466"/>
                  </a:cubicBezTo>
                  <a:lnTo>
                    <a:pt x="1566" y="466"/>
                  </a:lnTo>
                  <a:cubicBezTo>
                    <a:pt x="1687" y="466"/>
                    <a:pt x="1785" y="369"/>
                    <a:pt x="1785" y="248"/>
                  </a:cubicBezTo>
                  <a:lnTo>
                    <a:pt x="1785" y="217"/>
                  </a:lnTo>
                  <a:cubicBezTo>
                    <a:pt x="1785" y="98"/>
                    <a:pt x="1687" y="0"/>
                    <a:pt x="1566" y="0"/>
                  </a:cubicBezTo>
                  <a:close/>
                </a:path>
              </a:pathLst>
            </a:custGeom>
            <a:solidFill>
              <a:srgbClr val="CA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08" name="Google Shape;1208;p44"/>
          <p:cNvCxnSpPr/>
          <p:nvPr/>
        </p:nvCxnSpPr>
        <p:spPr>
          <a:xfrm rot="-5400000">
            <a:off x="5493326" y="3587292"/>
            <a:ext cx="1398600" cy="281100"/>
          </a:xfrm>
          <a:prstGeom prst="bentConnector3">
            <a:avLst>
              <a:gd name="adj1" fmla="val 50000"/>
            </a:avLst>
          </a:prstGeom>
          <a:noFill/>
          <a:ln w="38100" cap="flat" cmpd="sng">
            <a:solidFill>
              <a:schemeClr val="dk2"/>
            </a:solidFill>
            <a:prstDash val="dash"/>
            <a:round/>
            <a:headEnd type="none" w="med" len="med"/>
            <a:tailEnd type="none" w="med" len="med"/>
          </a:ln>
        </p:spPr>
      </p:cxnSp>
      <p:sp>
        <p:nvSpPr>
          <p:cNvPr id="1209" name="Google Shape;1209;p44"/>
          <p:cNvSpPr/>
          <p:nvPr/>
        </p:nvSpPr>
        <p:spPr>
          <a:xfrm>
            <a:off x="5909472" y="3885968"/>
            <a:ext cx="701929" cy="664857"/>
          </a:xfrm>
          <a:custGeom>
            <a:avLst/>
            <a:gdLst/>
            <a:ahLst/>
            <a:cxnLst/>
            <a:rect l="l" t="t" r="r" b="b"/>
            <a:pathLst>
              <a:path w="9499" h="9500" extrusionOk="0">
                <a:moveTo>
                  <a:pt x="4749" y="1"/>
                </a:moveTo>
                <a:cubicBezTo>
                  <a:pt x="2131" y="1"/>
                  <a:pt x="1" y="2127"/>
                  <a:pt x="1" y="4751"/>
                </a:cubicBezTo>
                <a:cubicBezTo>
                  <a:pt x="1" y="7373"/>
                  <a:pt x="2131" y="9499"/>
                  <a:pt x="4749" y="9499"/>
                </a:cubicBezTo>
                <a:cubicBezTo>
                  <a:pt x="7373" y="9499"/>
                  <a:pt x="9498" y="7373"/>
                  <a:pt x="9498" y="4751"/>
                </a:cubicBezTo>
                <a:cubicBezTo>
                  <a:pt x="9498" y="2127"/>
                  <a:pt x="7373" y="1"/>
                  <a:pt x="4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Strengths</a:t>
            </a:r>
            <a:endParaRPr/>
          </a:p>
        </p:txBody>
      </p:sp>
      <p:sp>
        <p:nvSpPr>
          <p:cNvPr id="1211" name="Google Shape;1211;p44"/>
          <p:cNvSpPr txBox="1">
            <a:spLocks noGrp="1"/>
          </p:cNvSpPr>
          <p:nvPr>
            <p:ph type="subTitle" idx="1"/>
          </p:nvPr>
        </p:nvSpPr>
        <p:spPr>
          <a:xfrm>
            <a:off x="823425" y="1625000"/>
            <a:ext cx="1676400" cy="26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LOYALTY</a:t>
            </a:r>
            <a:endParaRPr/>
          </a:p>
        </p:txBody>
      </p:sp>
      <p:sp>
        <p:nvSpPr>
          <p:cNvPr id="1212" name="Google Shape;1212;p44"/>
          <p:cNvSpPr txBox="1">
            <a:spLocks noGrp="1"/>
          </p:cNvSpPr>
          <p:nvPr>
            <p:ph type="subTitle" idx="2"/>
          </p:nvPr>
        </p:nvSpPr>
        <p:spPr>
          <a:xfrm>
            <a:off x="814302" y="1917582"/>
            <a:ext cx="1676400" cy="8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213" name="Google Shape;1213;p44"/>
          <p:cNvSpPr txBox="1">
            <a:spLocks noGrp="1"/>
          </p:cNvSpPr>
          <p:nvPr>
            <p:ph type="subTitle" idx="3"/>
          </p:nvPr>
        </p:nvSpPr>
        <p:spPr>
          <a:xfrm>
            <a:off x="814302" y="3708708"/>
            <a:ext cx="1676400" cy="8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214" name="Google Shape;1214;p44"/>
          <p:cNvSpPr txBox="1">
            <a:spLocks noGrp="1"/>
          </p:cNvSpPr>
          <p:nvPr>
            <p:ph type="subTitle" idx="4"/>
          </p:nvPr>
        </p:nvSpPr>
        <p:spPr>
          <a:xfrm>
            <a:off x="823425" y="3436718"/>
            <a:ext cx="1676400" cy="26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RELIABILITY</a:t>
            </a:r>
            <a:endParaRPr/>
          </a:p>
        </p:txBody>
      </p:sp>
      <p:sp>
        <p:nvSpPr>
          <p:cNvPr id="1215" name="Google Shape;1215;p44"/>
          <p:cNvSpPr txBox="1">
            <a:spLocks noGrp="1"/>
          </p:cNvSpPr>
          <p:nvPr>
            <p:ph type="subTitle" idx="5"/>
          </p:nvPr>
        </p:nvSpPr>
        <p:spPr>
          <a:xfrm>
            <a:off x="6677100" y="1623725"/>
            <a:ext cx="1655700" cy="26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EFFICIENCY</a:t>
            </a:r>
            <a:endParaRPr/>
          </a:p>
        </p:txBody>
      </p:sp>
      <p:sp>
        <p:nvSpPr>
          <p:cNvPr id="1216" name="Google Shape;1216;p44"/>
          <p:cNvSpPr txBox="1">
            <a:spLocks noGrp="1"/>
          </p:cNvSpPr>
          <p:nvPr>
            <p:ph type="subTitle" idx="6"/>
          </p:nvPr>
        </p:nvSpPr>
        <p:spPr>
          <a:xfrm>
            <a:off x="6677219" y="3440043"/>
            <a:ext cx="1655700" cy="26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COMMITMENT</a:t>
            </a:r>
            <a:endParaRPr/>
          </a:p>
        </p:txBody>
      </p:sp>
      <p:sp>
        <p:nvSpPr>
          <p:cNvPr id="1217" name="Google Shape;1217;p44"/>
          <p:cNvSpPr txBox="1">
            <a:spLocks noGrp="1"/>
          </p:cNvSpPr>
          <p:nvPr>
            <p:ph type="subTitle" idx="7"/>
          </p:nvPr>
        </p:nvSpPr>
        <p:spPr>
          <a:xfrm>
            <a:off x="6677111" y="3707588"/>
            <a:ext cx="1676400" cy="8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
              <a:t>Jupiter is the biggest planet in the Solar System</a:t>
            </a:r>
            <a:endParaRPr/>
          </a:p>
        </p:txBody>
      </p:sp>
      <p:sp>
        <p:nvSpPr>
          <p:cNvPr id="1218" name="Google Shape;1218;p44"/>
          <p:cNvSpPr txBox="1">
            <a:spLocks noGrp="1"/>
          </p:cNvSpPr>
          <p:nvPr>
            <p:ph type="subTitle" idx="8"/>
          </p:nvPr>
        </p:nvSpPr>
        <p:spPr>
          <a:xfrm>
            <a:off x="6676991" y="1917576"/>
            <a:ext cx="1676400" cy="8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219" name="Google Shape;1219;p44"/>
          <p:cNvSpPr/>
          <p:nvPr/>
        </p:nvSpPr>
        <p:spPr>
          <a:xfrm>
            <a:off x="2557125" y="1425495"/>
            <a:ext cx="701929" cy="701926"/>
          </a:xfrm>
          <a:custGeom>
            <a:avLst/>
            <a:gdLst/>
            <a:ahLst/>
            <a:cxnLst/>
            <a:rect l="l" t="t" r="r" b="b"/>
            <a:pathLst>
              <a:path w="9499" h="9498" extrusionOk="0">
                <a:moveTo>
                  <a:pt x="4749" y="0"/>
                </a:moveTo>
                <a:cubicBezTo>
                  <a:pt x="2126" y="0"/>
                  <a:pt x="0" y="2125"/>
                  <a:pt x="0" y="4749"/>
                </a:cubicBezTo>
                <a:cubicBezTo>
                  <a:pt x="0" y="7371"/>
                  <a:pt x="2126" y="9498"/>
                  <a:pt x="4749" y="9498"/>
                </a:cubicBezTo>
                <a:cubicBezTo>
                  <a:pt x="7373" y="9498"/>
                  <a:pt x="9499" y="7371"/>
                  <a:pt x="9499" y="4749"/>
                </a:cubicBezTo>
                <a:cubicBezTo>
                  <a:pt x="9499" y="2125"/>
                  <a:pt x="7373" y="0"/>
                  <a:pt x="47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0" name="Google Shape;1220;p44"/>
          <p:cNvCxnSpPr/>
          <p:nvPr/>
        </p:nvCxnSpPr>
        <p:spPr>
          <a:xfrm flipH="1">
            <a:off x="4814430" y="1783726"/>
            <a:ext cx="1115400" cy="1100100"/>
          </a:xfrm>
          <a:prstGeom prst="bentConnector3">
            <a:avLst>
              <a:gd name="adj1" fmla="val 50000"/>
            </a:avLst>
          </a:prstGeom>
          <a:noFill/>
          <a:ln w="38100" cap="flat" cmpd="sng">
            <a:solidFill>
              <a:schemeClr val="dk2"/>
            </a:solidFill>
            <a:prstDash val="dash"/>
            <a:round/>
            <a:headEnd type="none" w="med" len="med"/>
            <a:tailEnd type="none" w="med" len="med"/>
          </a:ln>
        </p:spPr>
      </p:cxnSp>
      <p:cxnSp>
        <p:nvCxnSpPr>
          <p:cNvPr id="1221" name="Google Shape;1221;p44"/>
          <p:cNvCxnSpPr/>
          <p:nvPr/>
        </p:nvCxnSpPr>
        <p:spPr>
          <a:xfrm>
            <a:off x="3255843" y="1791354"/>
            <a:ext cx="1169100" cy="664800"/>
          </a:xfrm>
          <a:prstGeom prst="bentConnector3">
            <a:avLst>
              <a:gd name="adj1" fmla="val 50000"/>
            </a:avLst>
          </a:prstGeom>
          <a:noFill/>
          <a:ln w="38100" cap="flat" cmpd="sng">
            <a:solidFill>
              <a:schemeClr val="dk2"/>
            </a:solidFill>
            <a:prstDash val="dash"/>
            <a:round/>
            <a:headEnd type="none" w="med" len="med"/>
            <a:tailEnd type="none" w="med" len="med"/>
          </a:ln>
        </p:spPr>
      </p:cxnSp>
      <p:cxnSp>
        <p:nvCxnSpPr>
          <p:cNvPr id="1222" name="Google Shape;1222;p44"/>
          <p:cNvCxnSpPr/>
          <p:nvPr/>
        </p:nvCxnSpPr>
        <p:spPr>
          <a:xfrm rot="-5400000">
            <a:off x="3044391" y="3394978"/>
            <a:ext cx="1061400" cy="789000"/>
          </a:xfrm>
          <a:prstGeom prst="bentConnector3">
            <a:avLst>
              <a:gd name="adj1" fmla="val 50000"/>
            </a:avLst>
          </a:prstGeom>
          <a:noFill/>
          <a:ln w="38100" cap="flat" cmpd="sng">
            <a:solidFill>
              <a:schemeClr val="dk2"/>
            </a:solidFill>
            <a:prstDash val="dash"/>
            <a:round/>
            <a:headEnd type="none" w="med" len="med"/>
            <a:tailEnd type="none" w="med" len="med"/>
          </a:ln>
        </p:spPr>
      </p:cxnSp>
      <p:sp>
        <p:nvSpPr>
          <p:cNvPr id="1223" name="Google Shape;1223;p44"/>
          <p:cNvSpPr/>
          <p:nvPr/>
        </p:nvSpPr>
        <p:spPr>
          <a:xfrm>
            <a:off x="2557137" y="3876301"/>
            <a:ext cx="701929" cy="701931"/>
          </a:xfrm>
          <a:custGeom>
            <a:avLst/>
            <a:gdLst/>
            <a:ahLst/>
            <a:cxnLst/>
            <a:rect l="l" t="t" r="r" b="b"/>
            <a:pathLst>
              <a:path w="9499" h="9500" extrusionOk="0">
                <a:moveTo>
                  <a:pt x="4749" y="1"/>
                </a:moveTo>
                <a:cubicBezTo>
                  <a:pt x="2126" y="1"/>
                  <a:pt x="0" y="2127"/>
                  <a:pt x="0" y="4751"/>
                </a:cubicBezTo>
                <a:cubicBezTo>
                  <a:pt x="0" y="7373"/>
                  <a:pt x="2126" y="9499"/>
                  <a:pt x="4749" y="9499"/>
                </a:cubicBezTo>
                <a:cubicBezTo>
                  <a:pt x="7373" y="9499"/>
                  <a:pt x="9499" y="7373"/>
                  <a:pt x="9499" y="4751"/>
                </a:cubicBezTo>
                <a:cubicBezTo>
                  <a:pt x="9499" y="2127"/>
                  <a:pt x="7373" y="1"/>
                  <a:pt x="4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4"/>
          <p:cNvSpPr/>
          <p:nvPr/>
        </p:nvSpPr>
        <p:spPr>
          <a:xfrm>
            <a:off x="6076938" y="4034911"/>
            <a:ext cx="366995" cy="366982"/>
          </a:xfrm>
          <a:custGeom>
            <a:avLst/>
            <a:gdLst/>
            <a:ahLst/>
            <a:cxnLst/>
            <a:rect l="l" t="t" r="r" b="b"/>
            <a:pathLst>
              <a:path w="5496" h="5496" extrusionOk="0">
                <a:moveTo>
                  <a:pt x="2047" y="316"/>
                </a:moveTo>
                <a:lnTo>
                  <a:pt x="2047" y="316"/>
                </a:lnTo>
                <a:cubicBezTo>
                  <a:pt x="1820" y="538"/>
                  <a:pt x="1629" y="866"/>
                  <a:pt x="1496" y="1270"/>
                </a:cubicBezTo>
                <a:cubicBezTo>
                  <a:pt x="1230" y="1177"/>
                  <a:pt x="1027" y="1075"/>
                  <a:pt x="910" y="1012"/>
                </a:cubicBezTo>
                <a:cubicBezTo>
                  <a:pt x="1217" y="688"/>
                  <a:pt x="1607" y="445"/>
                  <a:pt x="2047" y="316"/>
                </a:cubicBezTo>
                <a:close/>
                <a:moveTo>
                  <a:pt x="3450" y="316"/>
                </a:moveTo>
                <a:lnTo>
                  <a:pt x="3450" y="316"/>
                </a:lnTo>
                <a:cubicBezTo>
                  <a:pt x="3866" y="440"/>
                  <a:pt x="4239" y="662"/>
                  <a:pt x="4542" y="964"/>
                </a:cubicBezTo>
                <a:cubicBezTo>
                  <a:pt x="4364" y="1092"/>
                  <a:pt x="4182" y="1190"/>
                  <a:pt x="4000" y="1270"/>
                </a:cubicBezTo>
                <a:cubicBezTo>
                  <a:pt x="3862" y="866"/>
                  <a:pt x="3676" y="538"/>
                  <a:pt x="3450" y="316"/>
                </a:cubicBezTo>
                <a:close/>
                <a:moveTo>
                  <a:pt x="2637" y="227"/>
                </a:moveTo>
                <a:lnTo>
                  <a:pt x="2637" y="1505"/>
                </a:lnTo>
                <a:cubicBezTo>
                  <a:pt x="2295" y="1487"/>
                  <a:pt x="1980" y="1421"/>
                  <a:pt x="1709" y="1341"/>
                </a:cubicBezTo>
                <a:cubicBezTo>
                  <a:pt x="1918" y="725"/>
                  <a:pt x="2256" y="299"/>
                  <a:pt x="2637" y="227"/>
                </a:cubicBezTo>
                <a:close/>
                <a:moveTo>
                  <a:pt x="2859" y="227"/>
                </a:moveTo>
                <a:cubicBezTo>
                  <a:pt x="3241" y="299"/>
                  <a:pt x="3583" y="733"/>
                  <a:pt x="3791" y="1350"/>
                </a:cubicBezTo>
                <a:cubicBezTo>
                  <a:pt x="3471" y="1456"/>
                  <a:pt x="3157" y="1505"/>
                  <a:pt x="2859" y="1510"/>
                </a:cubicBezTo>
                <a:lnTo>
                  <a:pt x="2859" y="227"/>
                </a:lnTo>
                <a:close/>
                <a:moveTo>
                  <a:pt x="765" y="1182"/>
                </a:moveTo>
                <a:cubicBezTo>
                  <a:pt x="884" y="1248"/>
                  <a:pt x="1115" y="1368"/>
                  <a:pt x="1435" y="1479"/>
                </a:cubicBezTo>
                <a:cubicBezTo>
                  <a:pt x="1337" y="1825"/>
                  <a:pt x="1279" y="2220"/>
                  <a:pt x="1270" y="2637"/>
                </a:cubicBezTo>
                <a:lnTo>
                  <a:pt x="222" y="2637"/>
                </a:lnTo>
                <a:cubicBezTo>
                  <a:pt x="245" y="2091"/>
                  <a:pt x="445" y="1585"/>
                  <a:pt x="765" y="1182"/>
                </a:cubicBezTo>
                <a:close/>
                <a:moveTo>
                  <a:pt x="1643" y="1545"/>
                </a:moveTo>
                <a:cubicBezTo>
                  <a:pt x="1936" y="1634"/>
                  <a:pt x="2273" y="1705"/>
                  <a:pt x="2637" y="1723"/>
                </a:cubicBezTo>
                <a:lnTo>
                  <a:pt x="2637" y="2637"/>
                </a:lnTo>
                <a:lnTo>
                  <a:pt x="1492" y="2637"/>
                </a:lnTo>
                <a:cubicBezTo>
                  <a:pt x="1501" y="2247"/>
                  <a:pt x="1554" y="1878"/>
                  <a:pt x="1643" y="1545"/>
                </a:cubicBezTo>
                <a:close/>
                <a:moveTo>
                  <a:pt x="3854" y="1559"/>
                </a:moveTo>
                <a:cubicBezTo>
                  <a:pt x="3942" y="1887"/>
                  <a:pt x="3995" y="2251"/>
                  <a:pt x="4004" y="2637"/>
                </a:cubicBezTo>
                <a:lnTo>
                  <a:pt x="2859" y="2637"/>
                </a:lnTo>
                <a:lnTo>
                  <a:pt x="2859" y="1727"/>
                </a:lnTo>
                <a:cubicBezTo>
                  <a:pt x="3178" y="1723"/>
                  <a:pt x="3516" y="1674"/>
                  <a:pt x="3854" y="1559"/>
                </a:cubicBezTo>
                <a:close/>
                <a:moveTo>
                  <a:pt x="4688" y="1128"/>
                </a:moveTo>
                <a:cubicBezTo>
                  <a:pt x="5034" y="1541"/>
                  <a:pt x="5251" y="2065"/>
                  <a:pt x="5274" y="2637"/>
                </a:cubicBezTo>
                <a:lnTo>
                  <a:pt x="4226" y="2637"/>
                </a:lnTo>
                <a:cubicBezTo>
                  <a:pt x="4217" y="2220"/>
                  <a:pt x="4159" y="1825"/>
                  <a:pt x="4062" y="1479"/>
                </a:cubicBezTo>
                <a:cubicBezTo>
                  <a:pt x="4275" y="1390"/>
                  <a:pt x="4483" y="1274"/>
                  <a:pt x="4688" y="1128"/>
                </a:cubicBezTo>
                <a:close/>
                <a:moveTo>
                  <a:pt x="2637" y="2855"/>
                </a:moveTo>
                <a:lnTo>
                  <a:pt x="2637" y="3587"/>
                </a:lnTo>
                <a:cubicBezTo>
                  <a:pt x="2608" y="3586"/>
                  <a:pt x="2579" y="3586"/>
                  <a:pt x="2550" y="3586"/>
                </a:cubicBezTo>
                <a:cubicBezTo>
                  <a:pt x="2243" y="3586"/>
                  <a:pt x="1918" y="3627"/>
                  <a:pt x="1590" y="3729"/>
                </a:cubicBezTo>
                <a:cubicBezTo>
                  <a:pt x="1533" y="3458"/>
                  <a:pt x="1496" y="3161"/>
                  <a:pt x="1492" y="2855"/>
                </a:cubicBezTo>
                <a:close/>
                <a:moveTo>
                  <a:pt x="4004" y="2855"/>
                </a:moveTo>
                <a:cubicBezTo>
                  <a:pt x="4000" y="3196"/>
                  <a:pt x="3956" y="3525"/>
                  <a:pt x="3885" y="3818"/>
                </a:cubicBezTo>
                <a:cubicBezTo>
                  <a:pt x="3596" y="3720"/>
                  <a:pt x="3245" y="3632"/>
                  <a:pt x="2859" y="3601"/>
                </a:cubicBezTo>
                <a:lnTo>
                  <a:pt x="2859" y="2855"/>
                </a:lnTo>
                <a:close/>
                <a:moveTo>
                  <a:pt x="1270" y="2855"/>
                </a:moveTo>
                <a:cubicBezTo>
                  <a:pt x="1279" y="3192"/>
                  <a:pt x="1314" y="3507"/>
                  <a:pt x="1381" y="3800"/>
                </a:cubicBezTo>
                <a:cubicBezTo>
                  <a:pt x="1142" y="3894"/>
                  <a:pt x="906" y="4017"/>
                  <a:pt x="675" y="4187"/>
                </a:cubicBezTo>
                <a:lnTo>
                  <a:pt x="671" y="4187"/>
                </a:lnTo>
                <a:cubicBezTo>
                  <a:pt x="404" y="3804"/>
                  <a:pt x="245" y="3351"/>
                  <a:pt x="222" y="2855"/>
                </a:cubicBezTo>
                <a:close/>
                <a:moveTo>
                  <a:pt x="5274" y="2855"/>
                </a:moveTo>
                <a:cubicBezTo>
                  <a:pt x="5251" y="3414"/>
                  <a:pt x="5048" y="3925"/>
                  <a:pt x="4714" y="4333"/>
                </a:cubicBezTo>
                <a:cubicBezTo>
                  <a:pt x="4749" y="4279"/>
                  <a:pt x="4732" y="4213"/>
                  <a:pt x="4683" y="4181"/>
                </a:cubicBezTo>
                <a:cubicBezTo>
                  <a:pt x="4675" y="4177"/>
                  <a:pt x="4452" y="4040"/>
                  <a:pt x="4093" y="3898"/>
                </a:cubicBezTo>
                <a:cubicBezTo>
                  <a:pt x="4173" y="3578"/>
                  <a:pt x="4217" y="3228"/>
                  <a:pt x="4226" y="2855"/>
                </a:cubicBezTo>
                <a:close/>
                <a:moveTo>
                  <a:pt x="1435" y="4017"/>
                </a:moveTo>
                <a:cubicBezTo>
                  <a:pt x="1568" y="4510"/>
                  <a:pt x="1785" y="4918"/>
                  <a:pt x="2047" y="5176"/>
                </a:cubicBezTo>
                <a:cubicBezTo>
                  <a:pt x="1554" y="5033"/>
                  <a:pt x="1123" y="4746"/>
                  <a:pt x="804" y="4359"/>
                </a:cubicBezTo>
                <a:cubicBezTo>
                  <a:pt x="1008" y="4213"/>
                  <a:pt x="1221" y="4101"/>
                  <a:pt x="1435" y="4017"/>
                </a:cubicBezTo>
                <a:close/>
                <a:moveTo>
                  <a:pt x="4036" y="4111"/>
                </a:moveTo>
                <a:cubicBezTo>
                  <a:pt x="4360" y="4240"/>
                  <a:pt x="4559" y="4363"/>
                  <a:pt x="4563" y="4368"/>
                </a:cubicBezTo>
                <a:cubicBezTo>
                  <a:pt x="4581" y="4379"/>
                  <a:pt x="4601" y="4384"/>
                  <a:pt x="4620" y="4384"/>
                </a:cubicBezTo>
                <a:cubicBezTo>
                  <a:pt x="4650" y="4384"/>
                  <a:pt x="4678" y="4372"/>
                  <a:pt x="4699" y="4352"/>
                </a:cubicBezTo>
                <a:lnTo>
                  <a:pt x="4699" y="4352"/>
                </a:lnTo>
                <a:cubicBezTo>
                  <a:pt x="4380" y="4742"/>
                  <a:pt x="3942" y="5032"/>
                  <a:pt x="3450" y="5176"/>
                </a:cubicBezTo>
                <a:cubicBezTo>
                  <a:pt x="3698" y="4932"/>
                  <a:pt x="3903" y="4564"/>
                  <a:pt x="4036" y="4111"/>
                </a:cubicBezTo>
                <a:close/>
                <a:moveTo>
                  <a:pt x="2587" y="3804"/>
                </a:moveTo>
                <a:cubicBezTo>
                  <a:pt x="2604" y="3804"/>
                  <a:pt x="2620" y="3804"/>
                  <a:pt x="2637" y="3804"/>
                </a:cubicBezTo>
                <a:lnTo>
                  <a:pt x="2637" y="5265"/>
                </a:lnTo>
                <a:cubicBezTo>
                  <a:pt x="2215" y="5189"/>
                  <a:pt x="1843" y="4666"/>
                  <a:pt x="1643" y="3942"/>
                </a:cubicBezTo>
                <a:cubicBezTo>
                  <a:pt x="1967" y="3841"/>
                  <a:pt x="2286" y="3804"/>
                  <a:pt x="2587" y="3804"/>
                </a:cubicBezTo>
                <a:close/>
                <a:moveTo>
                  <a:pt x="2859" y="3818"/>
                </a:moveTo>
                <a:cubicBezTo>
                  <a:pt x="3223" y="3853"/>
                  <a:pt x="3556" y="3937"/>
                  <a:pt x="3827" y="4031"/>
                </a:cubicBezTo>
                <a:cubicBezTo>
                  <a:pt x="3622" y="4710"/>
                  <a:pt x="3264" y="5189"/>
                  <a:pt x="2859" y="5265"/>
                </a:cubicBezTo>
                <a:lnTo>
                  <a:pt x="2859" y="3818"/>
                </a:lnTo>
                <a:close/>
                <a:moveTo>
                  <a:pt x="2748" y="0"/>
                </a:moveTo>
                <a:cubicBezTo>
                  <a:pt x="1905" y="0"/>
                  <a:pt x="1150" y="383"/>
                  <a:pt x="644" y="981"/>
                </a:cubicBezTo>
                <a:cubicBezTo>
                  <a:pt x="245" y="1461"/>
                  <a:pt x="1" y="2073"/>
                  <a:pt x="1" y="2749"/>
                </a:cubicBezTo>
                <a:cubicBezTo>
                  <a:pt x="1" y="4261"/>
                  <a:pt x="1234" y="5496"/>
                  <a:pt x="2748" y="5496"/>
                </a:cubicBezTo>
                <a:cubicBezTo>
                  <a:pt x="4262" y="5496"/>
                  <a:pt x="5495" y="4261"/>
                  <a:pt x="5495" y="2749"/>
                </a:cubicBezTo>
                <a:cubicBezTo>
                  <a:pt x="5495" y="1231"/>
                  <a:pt x="4262" y="0"/>
                  <a:pt x="274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4"/>
          <p:cNvSpPr/>
          <p:nvPr/>
        </p:nvSpPr>
        <p:spPr>
          <a:xfrm>
            <a:off x="5909472" y="1408070"/>
            <a:ext cx="701929" cy="701926"/>
          </a:xfrm>
          <a:custGeom>
            <a:avLst/>
            <a:gdLst/>
            <a:ahLst/>
            <a:cxnLst/>
            <a:rect l="l" t="t" r="r" b="b"/>
            <a:pathLst>
              <a:path w="9499" h="9498" extrusionOk="0">
                <a:moveTo>
                  <a:pt x="4749" y="0"/>
                </a:moveTo>
                <a:cubicBezTo>
                  <a:pt x="2127" y="0"/>
                  <a:pt x="1" y="2125"/>
                  <a:pt x="1" y="4749"/>
                </a:cubicBezTo>
                <a:cubicBezTo>
                  <a:pt x="1" y="7371"/>
                  <a:pt x="2127" y="9498"/>
                  <a:pt x="4749" y="9498"/>
                </a:cubicBezTo>
                <a:cubicBezTo>
                  <a:pt x="7373" y="9498"/>
                  <a:pt x="9498" y="7371"/>
                  <a:pt x="9498" y="4749"/>
                </a:cubicBezTo>
                <a:cubicBezTo>
                  <a:pt x="9498" y="2125"/>
                  <a:pt x="7373" y="0"/>
                  <a:pt x="47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4"/>
          <p:cNvSpPr/>
          <p:nvPr/>
        </p:nvSpPr>
        <p:spPr>
          <a:xfrm>
            <a:off x="6090318" y="1588273"/>
            <a:ext cx="340240" cy="333999"/>
          </a:xfrm>
          <a:custGeom>
            <a:avLst/>
            <a:gdLst/>
            <a:ahLst/>
            <a:cxnLst/>
            <a:rect l="l" t="t" r="r" b="b"/>
            <a:pathLst>
              <a:path w="6379" h="6262" extrusionOk="0">
                <a:moveTo>
                  <a:pt x="1639" y="585"/>
                </a:moveTo>
                <a:cubicBezTo>
                  <a:pt x="1823" y="585"/>
                  <a:pt x="2002" y="628"/>
                  <a:pt x="2166" y="713"/>
                </a:cubicBezTo>
                <a:cubicBezTo>
                  <a:pt x="2553" y="913"/>
                  <a:pt x="2828" y="1321"/>
                  <a:pt x="2952" y="1876"/>
                </a:cubicBezTo>
                <a:cubicBezTo>
                  <a:pt x="2637" y="1934"/>
                  <a:pt x="2366" y="2107"/>
                  <a:pt x="2180" y="2351"/>
                </a:cubicBezTo>
                <a:cubicBezTo>
                  <a:pt x="1940" y="2196"/>
                  <a:pt x="1687" y="2151"/>
                  <a:pt x="1470" y="2116"/>
                </a:cubicBezTo>
                <a:cubicBezTo>
                  <a:pt x="1238" y="2075"/>
                  <a:pt x="1035" y="2040"/>
                  <a:pt x="853" y="1889"/>
                </a:cubicBezTo>
                <a:cubicBezTo>
                  <a:pt x="630" y="1708"/>
                  <a:pt x="622" y="1459"/>
                  <a:pt x="636" y="1326"/>
                </a:cubicBezTo>
                <a:cubicBezTo>
                  <a:pt x="657" y="1086"/>
                  <a:pt x="800" y="856"/>
                  <a:pt x="976" y="762"/>
                </a:cubicBezTo>
                <a:cubicBezTo>
                  <a:pt x="1196" y="644"/>
                  <a:pt x="1421" y="585"/>
                  <a:pt x="1639" y="585"/>
                </a:cubicBezTo>
                <a:close/>
                <a:moveTo>
                  <a:pt x="4914" y="572"/>
                </a:moveTo>
                <a:cubicBezTo>
                  <a:pt x="4942" y="572"/>
                  <a:pt x="4967" y="573"/>
                  <a:pt x="4989" y="576"/>
                </a:cubicBezTo>
                <a:cubicBezTo>
                  <a:pt x="5229" y="598"/>
                  <a:pt x="5464" y="740"/>
                  <a:pt x="5557" y="918"/>
                </a:cubicBezTo>
                <a:cubicBezTo>
                  <a:pt x="5775" y="1321"/>
                  <a:pt x="5788" y="1743"/>
                  <a:pt x="5602" y="2107"/>
                </a:cubicBezTo>
                <a:cubicBezTo>
                  <a:pt x="5407" y="2493"/>
                  <a:pt x="4998" y="2764"/>
                  <a:pt x="4444" y="2892"/>
                </a:cubicBezTo>
                <a:cubicBezTo>
                  <a:pt x="4385" y="2577"/>
                  <a:pt x="4213" y="2307"/>
                  <a:pt x="3969" y="2116"/>
                </a:cubicBezTo>
                <a:cubicBezTo>
                  <a:pt x="4124" y="1876"/>
                  <a:pt x="4168" y="1628"/>
                  <a:pt x="4204" y="1410"/>
                </a:cubicBezTo>
                <a:cubicBezTo>
                  <a:pt x="4243" y="1180"/>
                  <a:pt x="4274" y="975"/>
                  <a:pt x="4430" y="793"/>
                </a:cubicBezTo>
                <a:cubicBezTo>
                  <a:pt x="4581" y="609"/>
                  <a:pt x="4778" y="572"/>
                  <a:pt x="4914" y="572"/>
                </a:cubicBezTo>
                <a:close/>
                <a:moveTo>
                  <a:pt x="3192" y="2422"/>
                </a:moveTo>
                <a:cubicBezTo>
                  <a:pt x="3582" y="2422"/>
                  <a:pt x="3897" y="2741"/>
                  <a:pt x="3897" y="3128"/>
                </a:cubicBezTo>
                <a:cubicBezTo>
                  <a:pt x="3897" y="3519"/>
                  <a:pt x="3582" y="3838"/>
                  <a:pt x="3192" y="3838"/>
                </a:cubicBezTo>
                <a:cubicBezTo>
                  <a:pt x="2801" y="3838"/>
                  <a:pt x="2482" y="3519"/>
                  <a:pt x="2482" y="3128"/>
                </a:cubicBezTo>
                <a:cubicBezTo>
                  <a:pt x="2482" y="2741"/>
                  <a:pt x="2801" y="2422"/>
                  <a:pt x="3192" y="2422"/>
                </a:cubicBezTo>
                <a:close/>
                <a:moveTo>
                  <a:pt x="4204" y="3909"/>
                </a:moveTo>
                <a:cubicBezTo>
                  <a:pt x="4444" y="4064"/>
                  <a:pt x="4696" y="4109"/>
                  <a:pt x="4909" y="4144"/>
                </a:cubicBezTo>
                <a:cubicBezTo>
                  <a:pt x="5145" y="4185"/>
                  <a:pt x="5344" y="4220"/>
                  <a:pt x="5530" y="4371"/>
                </a:cubicBezTo>
                <a:cubicBezTo>
                  <a:pt x="5753" y="4552"/>
                  <a:pt x="5761" y="4801"/>
                  <a:pt x="5749" y="4930"/>
                </a:cubicBezTo>
                <a:cubicBezTo>
                  <a:pt x="5722" y="5174"/>
                  <a:pt x="5583" y="5404"/>
                  <a:pt x="5407" y="5498"/>
                </a:cubicBezTo>
                <a:cubicBezTo>
                  <a:pt x="5185" y="5616"/>
                  <a:pt x="4960" y="5675"/>
                  <a:pt x="4743" y="5675"/>
                </a:cubicBezTo>
                <a:cubicBezTo>
                  <a:pt x="4560" y="5675"/>
                  <a:pt x="4382" y="5632"/>
                  <a:pt x="4217" y="5547"/>
                </a:cubicBezTo>
                <a:cubicBezTo>
                  <a:pt x="3826" y="5347"/>
                  <a:pt x="3555" y="4939"/>
                  <a:pt x="3432" y="4384"/>
                </a:cubicBezTo>
                <a:cubicBezTo>
                  <a:pt x="3742" y="4326"/>
                  <a:pt x="4018" y="4153"/>
                  <a:pt x="4204" y="3909"/>
                </a:cubicBezTo>
                <a:close/>
                <a:moveTo>
                  <a:pt x="1935" y="3368"/>
                </a:moveTo>
                <a:cubicBezTo>
                  <a:pt x="1998" y="3683"/>
                  <a:pt x="2170" y="3953"/>
                  <a:pt x="2414" y="4144"/>
                </a:cubicBezTo>
                <a:cubicBezTo>
                  <a:pt x="2260" y="4384"/>
                  <a:pt x="2215" y="4632"/>
                  <a:pt x="2180" y="4850"/>
                </a:cubicBezTo>
                <a:cubicBezTo>
                  <a:pt x="2140" y="5080"/>
                  <a:pt x="2104" y="5285"/>
                  <a:pt x="1953" y="5467"/>
                </a:cubicBezTo>
                <a:cubicBezTo>
                  <a:pt x="1802" y="5651"/>
                  <a:pt x="1605" y="5688"/>
                  <a:pt x="1467" y="5688"/>
                </a:cubicBezTo>
                <a:cubicBezTo>
                  <a:pt x="1438" y="5688"/>
                  <a:pt x="1412" y="5687"/>
                  <a:pt x="1390" y="5684"/>
                </a:cubicBezTo>
                <a:cubicBezTo>
                  <a:pt x="1150" y="5662"/>
                  <a:pt x="919" y="5520"/>
                  <a:pt x="826" y="5342"/>
                </a:cubicBezTo>
                <a:cubicBezTo>
                  <a:pt x="609" y="4939"/>
                  <a:pt x="591" y="4513"/>
                  <a:pt x="777" y="4153"/>
                </a:cubicBezTo>
                <a:cubicBezTo>
                  <a:pt x="976" y="3767"/>
                  <a:pt x="1385" y="3496"/>
                  <a:pt x="1935" y="3368"/>
                </a:cubicBezTo>
                <a:close/>
                <a:moveTo>
                  <a:pt x="4908" y="0"/>
                </a:moveTo>
                <a:cubicBezTo>
                  <a:pt x="4548" y="0"/>
                  <a:pt x="4219" y="154"/>
                  <a:pt x="3991" y="430"/>
                </a:cubicBezTo>
                <a:cubicBezTo>
                  <a:pt x="3742" y="731"/>
                  <a:pt x="3688" y="1042"/>
                  <a:pt x="3639" y="1317"/>
                </a:cubicBezTo>
                <a:cubicBezTo>
                  <a:pt x="3609" y="1495"/>
                  <a:pt x="3586" y="1645"/>
                  <a:pt x="3512" y="1774"/>
                </a:cubicBezTo>
                <a:cubicBezTo>
                  <a:pt x="3352" y="1042"/>
                  <a:pt x="2974" y="491"/>
                  <a:pt x="2428" y="207"/>
                </a:cubicBezTo>
                <a:cubicBezTo>
                  <a:pt x="2182" y="80"/>
                  <a:pt x="1913" y="16"/>
                  <a:pt x="1637" y="16"/>
                </a:cubicBezTo>
                <a:cubicBezTo>
                  <a:pt x="1328" y="16"/>
                  <a:pt x="1011" y="96"/>
                  <a:pt x="710" y="256"/>
                </a:cubicBezTo>
                <a:cubicBezTo>
                  <a:pt x="364" y="442"/>
                  <a:pt x="111" y="838"/>
                  <a:pt x="67" y="1268"/>
                </a:cubicBezTo>
                <a:cubicBezTo>
                  <a:pt x="23" y="1686"/>
                  <a:pt x="177" y="2071"/>
                  <a:pt x="489" y="2329"/>
                </a:cubicBezTo>
                <a:cubicBezTo>
                  <a:pt x="790" y="2577"/>
                  <a:pt x="1101" y="2630"/>
                  <a:pt x="1376" y="2675"/>
                </a:cubicBezTo>
                <a:cubicBezTo>
                  <a:pt x="1558" y="2706"/>
                  <a:pt x="1705" y="2733"/>
                  <a:pt x="1838" y="2808"/>
                </a:cubicBezTo>
                <a:cubicBezTo>
                  <a:pt x="1105" y="2968"/>
                  <a:pt x="556" y="3345"/>
                  <a:pt x="271" y="3892"/>
                </a:cubicBezTo>
                <a:cubicBezTo>
                  <a:pt x="1" y="4415"/>
                  <a:pt x="18" y="5045"/>
                  <a:pt x="320" y="5609"/>
                </a:cubicBezTo>
                <a:cubicBezTo>
                  <a:pt x="502" y="5955"/>
                  <a:pt x="902" y="6208"/>
                  <a:pt x="1332" y="6252"/>
                </a:cubicBezTo>
                <a:cubicBezTo>
                  <a:pt x="1381" y="6256"/>
                  <a:pt x="1425" y="6262"/>
                  <a:pt x="1470" y="6262"/>
                </a:cubicBezTo>
                <a:cubicBezTo>
                  <a:pt x="1829" y="6262"/>
                  <a:pt x="2162" y="6106"/>
                  <a:pt x="2393" y="5830"/>
                </a:cubicBezTo>
                <a:cubicBezTo>
                  <a:pt x="2641" y="5529"/>
                  <a:pt x="2695" y="5218"/>
                  <a:pt x="2739" y="4943"/>
                </a:cubicBezTo>
                <a:cubicBezTo>
                  <a:pt x="2770" y="4765"/>
                  <a:pt x="2797" y="4615"/>
                  <a:pt x="2872" y="4486"/>
                </a:cubicBezTo>
                <a:cubicBezTo>
                  <a:pt x="3027" y="5218"/>
                  <a:pt x="3409" y="5769"/>
                  <a:pt x="3955" y="6053"/>
                </a:cubicBezTo>
                <a:cubicBezTo>
                  <a:pt x="4199" y="6176"/>
                  <a:pt x="4470" y="6244"/>
                  <a:pt x="4745" y="6244"/>
                </a:cubicBezTo>
                <a:cubicBezTo>
                  <a:pt x="5056" y="6244"/>
                  <a:pt x="5370" y="6164"/>
                  <a:pt x="5673" y="6004"/>
                </a:cubicBezTo>
                <a:cubicBezTo>
                  <a:pt x="6019" y="5818"/>
                  <a:pt x="6267" y="5422"/>
                  <a:pt x="6316" y="4992"/>
                </a:cubicBezTo>
                <a:cubicBezTo>
                  <a:pt x="6356" y="4574"/>
                  <a:pt x="6206" y="4189"/>
                  <a:pt x="5894" y="3931"/>
                </a:cubicBezTo>
                <a:cubicBezTo>
                  <a:pt x="5593" y="3683"/>
                  <a:pt x="5282" y="3630"/>
                  <a:pt x="5007" y="3585"/>
                </a:cubicBezTo>
                <a:cubicBezTo>
                  <a:pt x="4825" y="3554"/>
                  <a:pt x="4674" y="3527"/>
                  <a:pt x="4545" y="3452"/>
                </a:cubicBezTo>
                <a:cubicBezTo>
                  <a:pt x="5278" y="3292"/>
                  <a:pt x="5828" y="2915"/>
                  <a:pt x="6108" y="2368"/>
                </a:cubicBezTo>
                <a:cubicBezTo>
                  <a:pt x="6378" y="1845"/>
                  <a:pt x="6361" y="1215"/>
                  <a:pt x="6059" y="647"/>
                </a:cubicBezTo>
                <a:cubicBezTo>
                  <a:pt x="5876" y="305"/>
                  <a:pt x="5482" y="52"/>
                  <a:pt x="5047" y="8"/>
                </a:cubicBezTo>
                <a:cubicBezTo>
                  <a:pt x="5000" y="3"/>
                  <a:pt x="4954" y="0"/>
                  <a:pt x="4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7" name="Google Shape;1227;p44"/>
          <p:cNvGrpSpPr/>
          <p:nvPr/>
        </p:nvGrpSpPr>
        <p:grpSpPr>
          <a:xfrm>
            <a:off x="2799778" y="4020237"/>
            <a:ext cx="216646" cy="414040"/>
            <a:chOff x="2537588" y="3575379"/>
            <a:chExt cx="295561" cy="564856"/>
          </a:xfrm>
        </p:grpSpPr>
        <p:sp>
          <p:nvSpPr>
            <p:cNvPr id="1228" name="Google Shape;1228;p44"/>
            <p:cNvSpPr/>
            <p:nvPr/>
          </p:nvSpPr>
          <p:spPr>
            <a:xfrm>
              <a:off x="2616100" y="3575379"/>
              <a:ext cx="137667" cy="137667"/>
            </a:xfrm>
            <a:custGeom>
              <a:avLst/>
              <a:gdLst/>
              <a:ahLst/>
              <a:cxnLst/>
              <a:rect l="l" t="t" r="r" b="b"/>
              <a:pathLst>
                <a:path w="1892" h="1892" extrusionOk="0">
                  <a:moveTo>
                    <a:pt x="945" y="568"/>
                  </a:moveTo>
                  <a:cubicBezTo>
                    <a:pt x="1154" y="568"/>
                    <a:pt x="1322" y="737"/>
                    <a:pt x="1322" y="945"/>
                  </a:cubicBezTo>
                  <a:cubicBezTo>
                    <a:pt x="1322" y="1150"/>
                    <a:pt x="1154" y="1318"/>
                    <a:pt x="945" y="1318"/>
                  </a:cubicBezTo>
                  <a:cubicBezTo>
                    <a:pt x="736" y="1318"/>
                    <a:pt x="568" y="1150"/>
                    <a:pt x="568" y="945"/>
                  </a:cubicBezTo>
                  <a:cubicBezTo>
                    <a:pt x="568" y="737"/>
                    <a:pt x="736" y="568"/>
                    <a:pt x="945" y="568"/>
                  </a:cubicBezTo>
                  <a:close/>
                  <a:moveTo>
                    <a:pt x="945" y="0"/>
                  </a:moveTo>
                  <a:cubicBezTo>
                    <a:pt x="422" y="0"/>
                    <a:pt x="0" y="422"/>
                    <a:pt x="0" y="945"/>
                  </a:cubicBezTo>
                  <a:cubicBezTo>
                    <a:pt x="0" y="1465"/>
                    <a:pt x="422" y="1891"/>
                    <a:pt x="945" y="1891"/>
                  </a:cubicBezTo>
                  <a:cubicBezTo>
                    <a:pt x="1465" y="1891"/>
                    <a:pt x="1891" y="1465"/>
                    <a:pt x="1891" y="945"/>
                  </a:cubicBezTo>
                  <a:cubicBezTo>
                    <a:pt x="1891" y="422"/>
                    <a:pt x="1465"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4"/>
            <p:cNvSpPr/>
            <p:nvPr/>
          </p:nvSpPr>
          <p:spPr>
            <a:xfrm>
              <a:off x="2537588" y="3656291"/>
              <a:ext cx="295561" cy="302474"/>
            </a:xfrm>
            <a:custGeom>
              <a:avLst/>
              <a:gdLst/>
              <a:ahLst/>
              <a:cxnLst/>
              <a:rect l="l" t="t" r="r" b="b"/>
              <a:pathLst>
                <a:path w="4062" h="4157" extrusionOk="0">
                  <a:moveTo>
                    <a:pt x="2060" y="1631"/>
                  </a:moveTo>
                  <a:lnTo>
                    <a:pt x="1336" y="2385"/>
                  </a:lnTo>
                  <a:lnTo>
                    <a:pt x="1336" y="1986"/>
                  </a:lnTo>
                  <a:cubicBezTo>
                    <a:pt x="1336" y="1791"/>
                    <a:pt x="1496" y="1631"/>
                    <a:pt x="1692" y="1631"/>
                  </a:cubicBezTo>
                  <a:close/>
                  <a:moveTo>
                    <a:pt x="2673" y="1813"/>
                  </a:moveTo>
                  <a:cubicBezTo>
                    <a:pt x="2700" y="1867"/>
                    <a:pt x="2717" y="1924"/>
                    <a:pt x="2717" y="1986"/>
                  </a:cubicBezTo>
                  <a:lnTo>
                    <a:pt x="2717" y="3584"/>
                  </a:lnTo>
                  <a:lnTo>
                    <a:pt x="1336" y="3584"/>
                  </a:lnTo>
                  <a:lnTo>
                    <a:pt x="1336" y="3207"/>
                  </a:lnTo>
                  <a:lnTo>
                    <a:pt x="2673" y="1813"/>
                  </a:lnTo>
                  <a:close/>
                  <a:moveTo>
                    <a:pt x="3747" y="1"/>
                  </a:moveTo>
                  <a:cubicBezTo>
                    <a:pt x="3672" y="1"/>
                    <a:pt x="3597" y="30"/>
                    <a:pt x="3542" y="87"/>
                  </a:cubicBezTo>
                  <a:lnTo>
                    <a:pt x="2583" y="1090"/>
                  </a:lnTo>
                  <a:cubicBezTo>
                    <a:pt x="2513" y="1072"/>
                    <a:pt x="2438" y="1058"/>
                    <a:pt x="2362" y="1058"/>
                  </a:cubicBezTo>
                  <a:lnTo>
                    <a:pt x="1692" y="1058"/>
                  </a:lnTo>
                  <a:cubicBezTo>
                    <a:pt x="1182" y="1058"/>
                    <a:pt x="768" y="1476"/>
                    <a:pt x="768" y="1986"/>
                  </a:cubicBezTo>
                  <a:lnTo>
                    <a:pt x="768" y="2981"/>
                  </a:lnTo>
                  <a:lnTo>
                    <a:pt x="103" y="3673"/>
                  </a:lnTo>
                  <a:cubicBezTo>
                    <a:pt x="23" y="3757"/>
                    <a:pt x="0" y="3877"/>
                    <a:pt x="45" y="3983"/>
                  </a:cubicBezTo>
                  <a:cubicBezTo>
                    <a:pt x="90" y="4086"/>
                    <a:pt x="191" y="4157"/>
                    <a:pt x="307" y="4157"/>
                  </a:cubicBezTo>
                  <a:lnTo>
                    <a:pt x="3747" y="4157"/>
                  </a:lnTo>
                  <a:cubicBezTo>
                    <a:pt x="3902" y="4157"/>
                    <a:pt x="4031" y="4028"/>
                    <a:pt x="4031" y="3872"/>
                  </a:cubicBezTo>
                  <a:cubicBezTo>
                    <a:pt x="4031" y="3713"/>
                    <a:pt x="3902" y="3584"/>
                    <a:pt x="3747" y="3584"/>
                  </a:cubicBezTo>
                  <a:lnTo>
                    <a:pt x="3285" y="3584"/>
                  </a:lnTo>
                  <a:lnTo>
                    <a:pt x="3285" y="1986"/>
                  </a:lnTo>
                  <a:cubicBezTo>
                    <a:pt x="3285" y="1760"/>
                    <a:pt x="3206" y="1556"/>
                    <a:pt x="3072" y="1396"/>
                  </a:cubicBezTo>
                  <a:lnTo>
                    <a:pt x="3951" y="482"/>
                  </a:lnTo>
                  <a:cubicBezTo>
                    <a:pt x="4062" y="366"/>
                    <a:pt x="4058" y="189"/>
                    <a:pt x="3942" y="78"/>
                  </a:cubicBezTo>
                  <a:cubicBezTo>
                    <a:pt x="3888" y="26"/>
                    <a:pt x="3817" y="1"/>
                    <a:pt x="3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4"/>
            <p:cNvSpPr/>
            <p:nvPr/>
          </p:nvSpPr>
          <p:spPr>
            <a:xfrm>
              <a:off x="2576007" y="3984233"/>
              <a:ext cx="41766" cy="156003"/>
            </a:xfrm>
            <a:custGeom>
              <a:avLst/>
              <a:gdLst/>
              <a:ahLst/>
              <a:cxnLst/>
              <a:rect l="l" t="t" r="r" b="b"/>
              <a:pathLst>
                <a:path w="574" h="2144" extrusionOk="0">
                  <a:moveTo>
                    <a:pt x="289" y="0"/>
                  </a:moveTo>
                  <a:cubicBezTo>
                    <a:pt x="130" y="0"/>
                    <a:pt x="1" y="129"/>
                    <a:pt x="1" y="285"/>
                  </a:cubicBezTo>
                  <a:lnTo>
                    <a:pt x="1" y="1860"/>
                  </a:lnTo>
                  <a:cubicBezTo>
                    <a:pt x="1" y="2016"/>
                    <a:pt x="130" y="2144"/>
                    <a:pt x="289" y="2144"/>
                  </a:cubicBezTo>
                  <a:cubicBezTo>
                    <a:pt x="445" y="2144"/>
                    <a:pt x="574" y="2016"/>
                    <a:pt x="574" y="1860"/>
                  </a:cubicBezTo>
                  <a:lnTo>
                    <a:pt x="574" y="285"/>
                  </a:lnTo>
                  <a:cubicBezTo>
                    <a:pt x="574" y="129"/>
                    <a:pt x="445"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4"/>
            <p:cNvSpPr/>
            <p:nvPr/>
          </p:nvSpPr>
          <p:spPr>
            <a:xfrm>
              <a:off x="2752385" y="3984233"/>
              <a:ext cx="41766" cy="156003"/>
            </a:xfrm>
            <a:custGeom>
              <a:avLst/>
              <a:gdLst/>
              <a:ahLst/>
              <a:cxnLst/>
              <a:rect l="l" t="t" r="r" b="b"/>
              <a:pathLst>
                <a:path w="574" h="2144" extrusionOk="0">
                  <a:moveTo>
                    <a:pt x="284" y="0"/>
                  </a:moveTo>
                  <a:cubicBezTo>
                    <a:pt x="129" y="0"/>
                    <a:pt x="0" y="129"/>
                    <a:pt x="0" y="285"/>
                  </a:cubicBezTo>
                  <a:lnTo>
                    <a:pt x="0" y="1860"/>
                  </a:lnTo>
                  <a:cubicBezTo>
                    <a:pt x="0" y="2016"/>
                    <a:pt x="129" y="2144"/>
                    <a:pt x="284" y="2144"/>
                  </a:cubicBezTo>
                  <a:cubicBezTo>
                    <a:pt x="444" y="2144"/>
                    <a:pt x="573" y="2016"/>
                    <a:pt x="573" y="1860"/>
                  </a:cubicBezTo>
                  <a:lnTo>
                    <a:pt x="573" y="285"/>
                  </a:lnTo>
                  <a:cubicBezTo>
                    <a:pt x="573" y="129"/>
                    <a:pt x="444" y="0"/>
                    <a:pt x="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44"/>
          <p:cNvGrpSpPr/>
          <p:nvPr/>
        </p:nvGrpSpPr>
        <p:grpSpPr>
          <a:xfrm>
            <a:off x="2724594" y="1586600"/>
            <a:ext cx="367001" cy="337344"/>
            <a:chOff x="787849" y="2877513"/>
            <a:chExt cx="500683" cy="460224"/>
          </a:xfrm>
        </p:grpSpPr>
        <p:sp>
          <p:nvSpPr>
            <p:cNvPr id="1233" name="Google Shape;1233;p44"/>
            <p:cNvSpPr/>
            <p:nvPr/>
          </p:nvSpPr>
          <p:spPr>
            <a:xfrm>
              <a:off x="910237" y="2877513"/>
              <a:ext cx="255833" cy="337836"/>
            </a:xfrm>
            <a:custGeom>
              <a:avLst/>
              <a:gdLst/>
              <a:ahLst/>
              <a:cxnLst/>
              <a:rect l="l" t="t" r="r" b="b"/>
              <a:pathLst>
                <a:path w="3516" h="4643" extrusionOk="0">
                  <a:moveTo>
                    <a:pt x="2243" y="568"/>
                  </a:moveTo>
                  <a:lnTo>
                    <a:pt x="2243" y="1194"/>
                  </a:lnTo>
                  <a:cubicBezTo>
                    <a:pt x="2091" y="1150"/>
                    <a:pt x="1927" y="1127"/>
                    <a:pt x="1758" y="1127"/>
                  </a:cubicBezTo>
                  <a:cubicBezTo>
                    <a:pt x="1590" y="1127"/>
                    <a:pt x="1425" y="1150"/>
                    <a:pt x="1270" y="1194"/>
                  </a:cubicBezTo>
                  <a:lnTo>
                    <a:pt x="1270" y="568"/>
                  </a:lnTo>
                  <a:close/>
                  <a:moveTo>
                    <a:pt x="1758" y="1695"/>
                  </a:moveTo>
                  <a:cubicBezTo>
                    <a:pt x="2415" y="1695"/>
                    <a:pt x="2948" y="2228"/>
                    <a:pt x="2948" y="2885"/>
                  </a:cubicBezTo>
                  <a:cubicBezTo>
                    <a:pt x="2948" y="3538"/>
                    <a:pt x="2415" y="4075"/>
                    <a:pt x="1758" y="4075"/>
                  </a:cubicBezTo>
                  <a:cubicBezTo>
                    <a:pt x="1102" y="4075"/>
                    <a:pt x="569" y="3538"/>
                    <a:pt x="569" y="2885"/>
                  </a:cubicBezTo>
                  <a:cubicBezTo>
                    <a:pt x="569" y="2228"/>
                    <a:pt x="1102" y="1695"/>
                    <a:pt x="1758" y="1695"/>
                  </a:cubicBezTo>
                  <a:close/>
                  <a:moveTo>
                    <a:pt x="986" y="0"/>
                  </a:moveTo>
                  <a:cubicBezTo>
                    <a:pt x="831" y="0"/>
                    <a:pt x="702" y="129"/>
                    <a:pt x="702" y="284"/>
                  </a:cubicBezTo>
                  <a:lnTo>
                    <a:pt x="702" y="1478"/>
                  </a:lnTo>
                  <a:cubicBezTo>
                    <a:pt x="276" y="1797"/>
                    <a:pt x="0" y="2307"/>
                    <a:pt x="0" y="2885"/>
                  </a:cubicBezTo>
                  <a:cubicBezTo>
                    <a:pt x="0" y="3852"/>
                    <a:pt x="786" y="4642"/>
                    <a:pt x="1758" y="4642"/>
                  </a:cubicBezTo>
                  <a:cubicBezTo>
                    <a:pt x="2726" y="4642"/>
                    <a:pt x="3515" y="3852"/>
                    <a:pt x="3515" y="2885"/>
                  </a:cubicBezTo>
                  <a:cubicBezTo>
                    <a:pt x="3515" y="2307"/>
                    <a:pt x="3241" y="1797"/>
                    <a:pt x="2815" y="1478"/>
                  </a:cubicBezTo>
                  <a:lnTo>
                    <a:pt x="2815" y="284"/>
                  </a:lnTo>
                  <a:cubicBezTo>
                    <a:pt x="2815" y="129"/>
                    <a:pt x="2686"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4"/>
            <p:cNvSpPr/>
            <p:nvPr/>
          </p:nvSpPr>
          <p:spPr>
            <a:xfrm>
              <a:off x="787849" y="3066696"/>
              <a:ext cx="112127" cy="41475"/>
            </a:xfrm>
            <a:custGeom>
              <a:avLst/>
              <a:gdLst/>
              <a:ahLst/>
              <a:cxnLst/>
              <a:rect l="l" t="t" r="r" b="b"/>
              <a:pathLst>
                <a:path w="1541" h="570" extrusionOk="0">
                  <a:moveTo>
                    <a:pt x="285" y="0"/>
                  </a:moveTo>
                  <a:cubicBezTo>
                    <a:pt x="125" y="0"/>
                    <a:pt x="0" y="125"/>
                    <a:pt x="0" y="285"/>
                  </a:cubicBezTo>
                  <a:cubicBezTo>
                    <a:pt x="0" y="440"/>
                    <a:pt x="125" y="569"/>
                    <a:pt x="285" y="569"/>
                  </a:cubicBezTo>
                  <a:lnTo>
                    <a:pt x="1256" y="569"/>
                  </a:lnTo>
                  <a:cubicBezTo>
                    <a:pt x="1412" y="569"/>
                    <a:pt x="1541" y="440"/>
                    <a:pt x="1541" y="285"/>
                  </a:cubicBezTo>
                  <a:cubicBezTo>
                    <a:pt x="1541" y="125"/>
                    <a:pt x="1412" y="0"/>
                    <a:pt x="1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4"/>
            <p:cNvSpPr/>
            <p:nvPr/>
          </p:nvSpPr>
          <p:spPr>
            <a:xfrm>
              <a:off x="1176405" y="3066696"/>
              <a:ext cx="112127" cy="41475"/>
            </a:xfrm>
            <a:custGeom>
              <a:avLst/>
              <a:gdLst/>
              <a:ahLst/>
              <a:cxnLst/>
              <a:rect l="l" t="t" r="r" b="b"/>
              <a:pathLst>
                <a:path w="1541" h="570" extrusionOk="0">
                  <a:moveTo>
                    <a:pt x="284" y="0"/>
                  </a:moveTo>
                  <a:cubicBezTo>
                    <a:pt x="129" y="0"/>
                    <a:pt x="0" y="125"/>
                    <a:pt x="0" y="285"/>
                  </a:cubicBezTo>
                  <a:cubicBezTo>
                    <a:pt x="0" y="440"/>
                    <a:pt x="129" y="569"/>
                    <a:pt x="284" y="569"/>
                  </a:cubicBezTo>
                  <a:lnTo>
                    <a:pt x="1256" y="569"/>
                  </a:lnTo>
                  <a:cubicBezTo>
                    <a:pt x="1412" y="569"/>
                    <a:pt x="1540" y="440"/>
                    <a:pt x="1540" y="285"/>
                  </a:cubicBezTo>
                  <a:cubicBezTo>
                    <a:pt x="1540" y="125"/>
                    <a:pt x="1412" y="0"/>
                    <a:pt x="1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4"/>
            <p:cNvSpPr/>
            <p:nvPr/>
          </p:nvSpPr>
          <p:spPr>
            <a:xfrm>
              <a:off x="853118" y="2904071"/>
              <a:ext cx="95319" cy="91681"/>
            </a:xfrm>
            <a:custGeom>
              <a:avLst/>
              <a:gdLst/>
              <a:ahLst/>
              <a:cxnLst/>
              <a:rect l="l" t="t" r="r" b="b"/>
              <a:pathLst>
                <a:path w="1310" h="1260" extrusionOk="0">
                  <a:moveTo>
                    <a:pt x="311" y="1"/>
                  </a:moveTo>
                  <a:cubicBezTo>
                    <a:pt x="239" y="1"/>
                    <a:pt x="166" y="30"/>
                    <a:pt x="111" y="88"/>
                  </a:cubicBezTo>
                  <a:cubicBezTo>
                    <a:pt x="0" y="199"/>
                    <a:pt x="0" y="377"/>
                    <a:pt x="111" y="487"/>
                  </a:cubicBezTo>
                  <a:lnTo>
                    <a:pt x="795" y="1176"/>
                  </a:lnTo>
                  <a:cubicBezTo>
                    <a:pt x="852" y="1229"/>
                    <a:pt x="924" y="1260"/>
                    <a:pt x="998" y="1260"/>
                  </a:cubicBezTo>
                  <a:cubicBezTo>
                    <a:pt x="1070" y="1260"/>
                    <a:pt x="1145" y="1229"/>
                    <a:pt x="1199" y="1176"/>
                  </a:cubicBezTo>
                  <a:cubicBezTo>
                    <a:pt x="1309" y="1064"/>
                    <a:pt x="1309" y="883"/>
                    <a:pt x="1199" y="771"/>
                  </a:cubicBezTo>
                  <a:lnTo>
                    <a:pt x="510" y="88"/>
                  </a:lnTo>
                  <a:cubicBezTo>
                    <a:pt x="455" y="30"/>
                    <a:pt x="383" y="1"/>
                    <a:pt x="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4"/>
            <p:cNvSpPr/>
            <p:nvPr/>
          </p:nvSpPr>
          <p:spPr>
            <a:xfrm>
              <a:off x="1127945" y="3178823"/>
              <a:ext cx="95319" cy="91754"/>
            </a:xfrm>
            <a:custGeom>
              <a:avLst/>
              <a:gdLst/>
              <a:ahLst/>
              <a:cxnLst/>
              <a:rect l="l" t="t" r="r" b="b"/>
              <a:pathLst>
                <a:path w="1310" h="1261" extrusionOk="0">
                  <a:moveTo>
                    <a:pt x="311" y="1"/>
                  </a:moveTo>
                  <a:cubicBezTo>
                    <a:pt x="239" y="1"/>
                    <a:pt x="167" y="28"/>
                    <a:pt x="111" y="84"/>
                  </a:cubicBezTo>
                  <a:cubicBezTo>
                    <a:pt x="0" y="196"/>
                    <a:pt x="0" y="377"/>
                    <a:pt x="111" y="489"/>
                  </a:cubicBezTo>
                  <a:lnTo>
                    <a:pt x="795" y="1176"/>
                  </a:lnTo>
                  <a:cubicBezTo>
                    <a:pt x="853" y="1229"/>
                    <a:pt x="923" y="1261"/>
                    <a:pt x="999" y="1261"/>
                  </a:cubicBezTo>
                  <a:cubicBezTo>
                    <a:pt x="1070" y="1261"/>
                    <a:pt x="1146" y="1229"/>
                    <a:pt x="1199" y="1176"/>
                  </a:cubicBezTo>
                  <a:cubicBezTo>
                    <a:pt x="1310" y="1065"/>
                    <a:pt x="1310" y="883"/>
                    <a:pt x="1199" y="772"/>
                  </a:cubicBezTo>
                  <a:lnTo>
                    <a:pt x="511" y="84"/>
                  </a:lnTo>
                  <a:cubicBezTo>
                    <a:pt x="455" y="28"/>
                    <a:pt x="383" y="1"/>
                    <a:pt x="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4"/>
            <p:cNvSpPr/>
            <p:nvPr/>
          </p:nvSpPr>
          <p:spPr>
            <a:xfrm>
              <a:off x="853118" y="3178823"/>
              <a:ext cx="95319" cy="91754"/>
            </a:xfrm>
            <a:custGeom>
              <a:avLst/>
              <a:gdLst/>
              <a:ahLst/>
              <a:cxnLst/>
              <a:rect l="l" t="t" r="r" b="b"/>
              <a:pathLst>
                <a:path w="1310" h="1261" extrusionOk="0">
                  <a:moveTo>
                    <a:pt x="998" y="1"/>
                  </a:moveTo>
                  <a:cubicBezTo>
                    <a:pt x="926" y="1"/>
                    <a:pt x="852" y="28"/>
                    <a:pt x="795" y="84"/>
                  </a:cubicBezTo>
                  <a:lnTo>
                    <a:pt x="111" y="772"/>
                  </a:lnTo>
                  <a:cubicBezTo>
                    <a:pt x="0" y="883"/>
                    <a:pt x="0" y="1065"/>
                    <a:pt x="111" y="1176"/>
                  </a:cubicBezTo>
                  <a:cubicBezTo>
                    <a:pt x="164" y="1229"/>
                    <a:pt x="240" y="1261"/>
                    <a:pt x="311" y="1261"/>
                  </a:cubicBezTo>
                  <a:cubicBezTo>
                    <a:pt x="382" y="1261"/>
                    <a:pt x="457" y="1229"/>
                    <a:pt x="510" y="1176"/>
                  </a:cubicBezTo>
                  <a:lnTo>
                    <a:pt x="1199" y="489"/>
                  </a:lnTo>
                  <a:cubicBezTo>
                    <a:pt x="1309" y="377"/>
                    <a:pt x="1309" y="196"/>
                    <a:pt x="1199" y="84"/>
                  </a:cubicBezTo>
                  <a:cubicBezTo>
                    <a:pt x="1143" y="28"/>
                    <a:pt x="1071" y="1"/>
                    <a:pt x="9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4"/>
            <p:cNvSpPr/>
            <p:nvPr/>
          </p:nvSpPr>
          <p:spPr>
            <a:xfrm>
              <a:off x="1127945" y="2904071"/>
              <a:ext cx="95319" cy="91681"/>
            </a:xfrm>
            <a:custGeom>
              <a:avLst/>
              <a:gdLst/>
              <a:ahLst/>
              <a:cxnLst/>
              <a:rect l="l" t="t" r="r" b="b"/>
              <a:pathLst>
                <a:path w="1310" h="1260" extrusionOk="0">
                  <a:moveTo>
                    <a:pt x="997" y="1"/>
                  </a:moveTo>
                  <a:cubicBezTo>
                    <a:pt x="924" y="1"/>
                    <a:pt x="850" y="30"/>
                    <a:pt x="795" y="88"/>
                  </a:cubicBezTo>
                  <a:lnTo>
                    <a:pt x="111" y="771"/>
                  </a:lnTo>
                  <a:cubicBezTo>
                    <a:pt x="0" y="883"/>
                    <a:pt x="0" y="1064"/>
                    <a:pt x="111" y="1176"/>
                  </a:cubicBezTo>
                  <a:cubicBezTo>
                    <a:pt x="164" y="1229"/>
                    <a:pt x="240" y="1260"/>
                    <a:pt x="310" y="1260"/>
                  </a:cubicBezTo>
                  <a:cubicBezTo>
                    <a:pt x="382" y="1260"/>
                    <a:pt x="457" y="1229"/>
                    <a:pt x="511" y="1176"/>
                  </a:cubicBezTo>
                  <a:lnTo>
                    <a:pt x="1199" y="487"/>
                  </a:lnTo>
                  <a:cubicBezTo>
                    <a:pt x="1310" y="377"/>
                    <a:pt x="1310" y="199"/>
                    <a:pt x="1199" y="88"/>
                  </a:cubicBezTo>
                  <a:cubicBezTo>
                    <a:pt x="1143" y="30"/>
                    <a:pt x="1070"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4"/>
            <p:cNvSpPr/>
            <p:nvPr/>
          </p:nvSpPr>
          <p:spPr>
            <a:xfrm>
              <a:off x="1017490" y="3225609"/>
              <a:ext cx="41402" cy="112127"/>
            </a:xfrm>
            <a:custGeom>
              <a:avLst/>
              <a:gdLst/>
              <a:ahLst/>
              <a:cxnLst/>
              <a:rect l="l" t="t" r="r" b="b"/>
              <a:pathLst>
                <a:path w="569" h="1541" extrusionOk="0">
                  <a:moveTo>
                    <a:pt x="284" y="0"/>
                  </a:moveTo>
                  <a:cubicBezTo>
                    <a:pt x="124" y="0"/>
                    <a:pt x="0" y="129"/>
                    <a:pt x="0" y="284"/>
                  </a:cubicBezTo>
                  <a:lnTo>
                    <a:pt x="0" y="1257"/>
                  </a:lnTo>
                  <a:cubicBezTo>
                    <a:pt x="0" y="1411"/>
                    <a:pt x="124" y="1540"/>
                    <a:pt x="284" y="1540"/>
                  </a:cubicBezTo>
                  <a:cubicBezTo>
                    <a:pt x="439" y="1540"/>
                    <a:pt x="568" y="1411"/>
                    <a:pt x="568" y="1257"/>
                  </a:cubicBezTo>
                  <a:lnTo>
                    <a:pt x="568" y="284"/>
                  </a:lnTo>
                  <a:cubicBezTo>
                    <a:pt x="568" y="129"/>
                    <a:pt x="439" y="0"/>
                    <a:pt x="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grpSp>
        <p:nvGrpSpPr>
          <p:cNvPr id="1245" name="Google Shape;1245;p45"/>
          <p:cNvGrpSpPr/>
          <p:nvPr/>
        </p:nvGrpSpPr>
        <p:grpSpPr>
          <a:xfrm>
            <a:off x="2852239" y="1954601"/>
            <a:ext cx="1251127" cy="1253868"/>
            <a:chOff x="6039282" y="1042577"/>
            <a:chExt cx="734315" cy="731929"/>
          </a:xfrm>
        </p:grpSpPr>
        <p:sp>
          <p:nvSpPr>
            <p:cNvPr id="1246" name="Google Shape;1246;p4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45"/>
          <p:cNvSpPr txBox="1"/>
          <p:nvPr/>
        </p:nvSpPr>
        <p:spPr>
          <a:xfrm>
            <a:off x="1358073" y="2380558"/>
            <a:ext cx="882900" cy="3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00"/>
              </a:spcAft>
              <a:buNone/>
            </a:pPr>
            <a:r>
              <a:rPr lang="en">
                <a:solidFill>
                  <a:srgbClr val="FFFFFF"/>
                </a:solidFill>
                <a:latin typeface="Krona One"/>
                <a:ea typeface="Krona One"/>
                <a:cs typeface="Krona One"/>
                <a:sym typeface="Krona One"/>
              </a:rPr>
              <a:t>60%</a:t>
            </a:r>
            <a:endParaRPr>
              <a:solidFill>
                <a:srgbClr val="FFFFFF"/>
              </a:solidFill>
              <a:latin typeface="Krona One"/>
              <a:ea typeface="Krona One"/>
              <a:cs typeface="Krona One"/>
              <a:sym typeface="Krona One"/>
            </a:endParaRPr>
          </a:p>
        </p:txBody>
      </p:sp>
      <p:sp>
        <p:nvSpPr>
          <p:cNvPr id="1268" name="Google Shape;1268;p45"/>
          <p:cNvSpPr txBox="1"/>
          <p:nvPr/>
        </p:nvSpPr>
        <p:spPr>
          <a:xfrm>
            <a:off x="3009556" y="2380563"/>
            <a:ext cx="922800" cy="3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00"/>
              </a:spcAft>
              <a:buNone/>
            </a:pPr>
            <a:r>
              <a:rPr lang="en">
                <a:solidFill>
                  <a:srgbClr val="FFFFFF"/>
                </a:solidFill>
                <a:latin typeface="Krona One"/>
                <a:ea typeface="Krona One"/>
                <a:cs typeface="Krona One"/>
                <a:sym typeface="Krona One"/>
              </a:rPr>
              <a:t>40%</a:t>
            </a:r>
            <a:endParaRPr>
              <a:solidFill>
                <a:srgbClr val="FFFFFF"/>
              </a:solidFill>
              <a:latin typeface="Krona One"/>
              <a:ea typeface="Krona One"/>
              <a:cs typeface="Krona One"/>
              <a:sym typeface="Krona One"/>
            </a:endParaRPr>
          </a:p>
        </p:txBody>
      </p:sp>
      <p:sp>
        <p:nvSpPr>
          <p:cNvPr id="1269" name="Google Shape;1269;p45"/>
          <p:cNvSpPr txBox="1">
            <a:spLocks noGrp="1"/>
          </p:cNvSpPr>
          <p:nvPr>
            <p:ph type="title"/>
          </p:nvPr>
        </p:nvSpPr>
        <p:spPr>
          <a:xfrm>
            <a:off x="713225" y="387220"/>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Customer Profile</a:t>
            </a:r>
            <a:endParaRPr/>
          </a:p>
        </p:txBody>
      </p:sp>
      <p:sp>
        <p:nvSpPr>
          <p:cNvPr id="1270" name="Google Shape;1270;p45"/>
          <p:cNvSpPr txBox="1"/>
          <p:nvPr/>
        </p:nvSpPr>
        <p:spPr>
          <a:xfrm>
            <a:off x="1772627" y="3899815"/>
            <a:ext cx="1734300" cy="3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Krona One"/>
                <a:ea typeface="Krona One"/>
                <a:cs typeface="Krona One"/>
                <a:sym typeface="Krona One"/>
              </a:rPr>
              <a:t>CLASS -A- </a:t>
            </a:r>
            <a:endParaRPr>
              <a:solidFill>
                <a:srgbClr val="FFFFFF"/>
              </a:solidFill>
              <a:latin typeface="Krona One"/>
              <a:ea typeface="Krona One"/>
              <a:cs typeface="Krona One"/>
              <a:sym typeface="Krona One"/>
            </a:endParaRPr>
          </a:p>
        </p:txBody>
      </p:sp>
      <p:sp>
        <p:nvSpPr>
          <p:cNvPr id="1271" name="Google Shape;1271;p45"/>
          <p:cNvSpPr txBox="1"/>
          <p:nvPr/>
        </p:nvSpPr>
        <p:spPr>
          <a:xfrm>
            <a:off x="5783457" y="1235917"/>
            <a:ext cx="1435800" cy="3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Krona One"/>
                <a:ea typeface="Krona One"/>
                <a:cs typeface="Krona One"/>
                <a:sym typeface="Krona One"/>
              </a:rPr>
              <a:t>AGE</a:t>
            </a:r>
            <a:endParaRPr>
              <a:solidFill>
                <a:schemeClr val="accent4"/>
              </a:solidFill>
              <a:latin typeface="Krona One"/>
              <a:ea typeface="Krona One"/>
              <a:cs typeface="Krona One"/>
              <a:sym typeface="Krona One"/>
            </a:endParaRPr>
          </a:p>
        </p:txBody>
      </p:sp>
      <p:grpSp>
        <p:nvGrpSpPr>
          <p:cNvPr id="1272" name="Google Shape;1272;p45"/>
          <p:cNvGrpSpPr/>
          <p:nvPr/>
        </p:nvGrpSpPr>
        <p:grpSpPr>
          <a:xfrm>
            <a:off x="1176305" y="1954601"/>
            <a:ext cx="1251127" cy="1253868"/>
            <a:chOff x="6039282" y="1042577"/>
            <a:chExt cx="734315" cy="731929"/>
          </a:xfrm>
        </p:grpSpPr>
        <p:sp>
          <p:nvSpPr>
            <p:cNvPr id="1273" name="Google Shape;1273;p4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45"/>
          <p:cNvSpPr txBox="1"/>
          <p:nvPr/>
        </p:nvSpPr>
        <p:spPr>
          <a:xfrm>
            <a:off x="1921877" y="1235917"/>
            <a:ext cx="1435800" cy="3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latin typeface="Krona One"/>
                <a:ea typeface="Krona One"/>
                <a:cs typeface="Krona One"/>
                <a:sym typeface="Krona One"/>
              </a:rPr>
              <a:t>GENDER</a:t>
            </a:r>
            <a:endParaRPr>
              <a:solidFill>
                <a:schemeClr val="accent4"/>
              </a:solidFill>
              <a:latin typeface="Krona One"/>
              <a:ea typeface="Krona One"/>
              <a:cs typeface="Krona One"/>
              <a:sym typeface="Krona One"/>
            </a:endParaRPr>
          </a:p>
        </p:txBody>
      </p:sp>
      <p:grpSp>
        <p:nvGrpSpPr>
          <p:cNvPr id="1295" name="Google Shape;1295;p45"/>
          <p:cNvGrpSpPr/>
          <p:nvPr/>
        </p:nvGrpSpPr>
        <p:grpSpPr>
          <a:xfrm flipH="1">
            <a:off x="1665169" y="2845530"/>
            <a:ext cx="237455" cy="679130"/>
            <a:chOff x="1586850" y="238125"/>
            <a:chExt cx="1826575" cy="5224075"/>
          </a:xfrm>
        </p:grpSpPr>
        <p:sp>
          <p:nvSpPr>
            <p:cNvPr id="1296" name="Google Shape;1296;p45"/>
            <p:cNvSpPr/>
            <p:nvPr/>
          </p:nvSpPr>
          <p:spPr>
            <a:xfrm>
              <a:off x="1978300" y="238125"/>
              <a:ext cx="1043675" cy="1046575"/>
            </a:xfrm>
            <a:custGeom>
              <a:avLst/>
              <a:gdLst/>
              <a:ahLst/>
              <a:cxnLst/>
              <a:rect l="l" t="t" r="r" b="b"/>
              <a:pathLst>
                <a:path w="41747" h="41863" extrusionOk="0">
                  <a:moveTo>
                    <a:pt x="20947" y="0"/>
                  </a:moveTo>
                  <a:cubicBezTo>
                    <a:pt x="9313" y="0"/>
                    <a:pt x="1" y="9430"/>
                    <a:pt x="1" y="20946"/>
                  </a:cubicBezTo>
                  <a:cubicBezTo>
                    <a:pt x="1" y="32433"/>
                    <a:pt x="9313" y="41863"/>
                    <a:pt x="20947" y="41863"/>
                  </a:cubicBezTo>
                  <a:cubicBezTo>
                    <a:pt x="32433" y="41863"/>
                    <a:pt x="41746" y="32433"/>
                    <a:pt x="41746" y="20946"/>
                  </a:cubicBezTo>
                  <a:cubicBezTo>
                    <a:pt x="41746" y="9430"/>
                    <a:pt x="32433" y="0"/>
                    <a:pt x="20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1586850" y="1544675"/>
              <a:ext cx="1826575" cy="3917525"/>
            </a:xfrm>
            <a:custGeom>
              <a:avLst/>
              <a:gdLst/>
              <a:ahLst/>
              <a:cxnLst/>
              <a:rect l="l" t="t" r="r" b="b"/>
              <a:pathLst>
                <a:path w="73063" h="156701" extrusionOk="0">
                  <a:moveTo>
                    <a:pt x="20917" y="1"/>
                  </a:moveTo>
                  <a:cubicBezTo>
                    <a:pt x="9431" y="1"/>
                    <a:pt x="0" y="9431"/>
                    <a:pt x="0" y="20947"/>
                  </a:cubicBezTo>
                  <a:lnTo>
                    <a:pt x="0" y="78351"/>
                  </a:lnTo>
                  <a:lnTo>
                    <a:pt x="15659" y="78351"/>
                  </a:lnTo>
                  <a:lnTo>
                    <a:pt x="15659" y="156700"/>
                  </a:lnTo>
                  <a:lnTo>
                    <a:pt x="57404" y="156700"/>
                  </a:lnTo>
                  <a:lnTo>
                    <a:pt x="57404" y="78351"/>
                  </a:lnTo>
                  <a:lnTo>
                    <a:pt x="73062" y="78351"/>
                  </a:lnTo>
                  <a:lnTo>
                    <a:pt x="73062" y="20947"/>
                  </a:lnTo>
                  <a:cubicBezTo>
                    <a:pt x="73062" y="9431"/>
                    <a:pt x="63779" y="1"/>
                    <a:pt x="52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45"/>
          <p:cNvGrpSpPr/>
          <p:nvPr/>
        </p:nvGrpSpPr>
        <p:grpSpPr>
          <a:xfrm>
            <a:off x="3311786" y="2835872"/>
            <a:ext cx="303179" cy="673906"/>
            <a:chOff x="3677050" y="238125"/>
            <a:chExt cx="2350225" cy="5224075"/>
          </a:xfrm>
        </p:grpSpPr>
        <p:sp>
          <p:nvSpPr>
            <p:cNvPr id="1299" name="Google Shape;1299;p45"/>
            <p:cNvSpPr/>
            <p:nvPr/>
          </p:nvSpPr>
          <p:spPr>
            <a:xfrm>
              <a:off x="4328500" y="238125"/>
              <a:ext cx="1043650" cy="1046575"/>
            </a:xfrm>
            <a:custGeom>
              <a:avLst/>
              <a:gdLst/>
              <a:ahLst/>
              <a:cxnLst/>
              <a:rect l="l" t="t" r="r" b="b"/>
              <a:pathLst>
                <a:path w="41746" h="41863" extrusionOk="0">
                  <a:moveTo>
                    <a:pt x="20947" y="0"/>
                  </a:moveTo>
                  <a:cubicBezTo>
                    <a:pt x="9313" y="0"/>
                    <a:pt x="0" y="9430"/>
                    <a:pt x="0" y="20946"/>
                  </a:cubicBezTo>
                  <a:cubicBezTo>
                    <a:pt x="0" y="32433"/>
                    <a:pt x="9313" y="41863"/>
                    <a:pt x="20947" y="41863"/>
                  </a:cubicBezTo>
                  <a:cubicBezTo>
                    <a:pt x="32433" y="41863"/>
                    <a:pt x="41746" y="32433"/>
                    <a:pt x="41746" y="20946"/>
                  </a:cubicBezTo>
                  <a:cubicBezTo>
                    <a:pt x="41746" y="9430"/>
                    <a:pt x="32433" y="0"/>
                    <a:pt x="209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3677050" y="1544675"/>
              <a:ext cx="2350225" cy="3917525"/>
            </a:xfrm>
            <a:custGeom>
              <a:avLst/>
              <a:gdLst/>
              <a:ahLst/>
              <a:cxnLst/>
              <a:rect l="l" t="t" r="r" b="b"/>
              <a:pathLst>
                <a:path w="94009" h="156701" extrusionOk="0">
                  <a:moveTo>
                    <a:pt x="46388" y="1"/>
                  </a:moveTo>
                  <a:cubicBezTo>
                    <a:pt x="37457" y="1"/>
                    <a:pt x="29378" y="5759"/>
                    <a:pt x="26558" y="14337"/>
                  </a:cubicBezTo>
                  <a:lnTo>
                    <a:pt x="1" y="94009"/>
                  </a:lnTo>
                  <a:lnTo>
                    <a:pt x="31317" y="94009"/>
                  </a:lnTo>
                  <a:lnTo>
                    <a:pt x="31317" y="156700"/>
                  </a:lnTo>
                  <a:lnTo>
                    <a:pt x="62663" y="156700"/>
                  </a:lnTo>
                  <a:lnTo>
                    <a:pt x="62663" y="94009"/>
                  </a:lnTo>
                  <a:lnTo>
                    <a:pt x="94008" y="94009"/>
                  </a:lnTo>
                  <a:lnTo>
                    <a:pt x="67304" y="14337"/>
                  </a:lnTo>
                  <a:cubicBezTo>
                    <a:pt x="64514" y="5759"/>
                    <a:pt x="56552" y="1"/>
                    <a:pt x="47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45"/>
          <p:cNvSpPr txBox="1"/>
          <p:nvPr/>
        </p:nvSpPr>
        <p:spPr>
          <a:xfrm>
            <a:off x="5634207" y="3899815"/>
            <a:ext cx="1734300" cy="3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Krona One"/>
                <a:ea typeface="Krona One"/>
                <a:cs typeface="Krona One"/>
                <a:sym typeface="Krona One"/>
              </a:rPr>
              <a:t>CLASS -B- </a:t>
            </a:r>
            <a:endParaRPr>
              <a:solidFill>
                <a:srgbClr val="FFFFFF"/>
              </a:solidFill>
              <a:latin typeface="Krona One"/>
              <a:ea typeface="Krona One"/>
              <a:cs typeface="Krona One"/>
              <a:sym typeface="Krona One"/>
            </a:endParaRPr>
          </a:p>
        </p:txBody>
      </p:sp>
      <p:sp>
        <p:nvSpPr>
          <p:cNvPr id="1302" name="Google Shape;1302;p45"/>
          <p:cNvSpPr txBox="1"/>
          <p:nvPr/>
        </p:nvSpPr>
        <p:spPr>
          <a:xfrm>
            <a:off x="4754463" y="3107450"/>
            <a:ext cx="34938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Ubuntu"/>
                <a:ea typeface="Ubuntu"/>
                <a:cs typeface="Ubuntu"/>
                <a:sym typeface="Ubuntu"/>
              </a:rPr>
              <a:t>To modify this graph, click on it, follow the link, change the data and paste the new graph here</a:t>
            </a:r>
            <a:endParaRPr sz="1200">
              <a:solidFill>
                <a:srgbClr val="FFFFFF"/>
              </a:solidFill>
              <a:latin typeface="Ubuntu"/>
              <a:ea typeface="Ubuntu"/>
              <a:cs typeface="Ubuntu"/>
              <a:sym typeface="Ubuntu"/>
            </a:endParaRPr>
          </a:p>
          <a:p>
            <a:pPr marL="0" lvl="0" indent="0" algn="l" rtl="0">
              <a:spcBef>
                <a:spcPts val="0"/>
              </a:spcBef>
              <a:spcAft>
                <a:spcPts val="0"/>
              </a:spcAft>
              <a:buNone/>
            </a:pPr>
            <a:endParaRPr sz="1200">
              <a:solidFill>
                <a:srgbClr val="FFFFFF"/>
              </a:solidFill>
              <a:latin typeface="Ubuntu"/>
              <a:ea typeface="Ubuntu"/>
              <a:cs typeface="Ubuntu"/>
              <a:sym typeface="Ubuntu"/>
            </a:endParaRPr>
          </a:p>
        </p:txBody>
      </p:sp>
      <p:grpSp>
        <p:nvGrpSpPr>
          <p:cNvPr id="1303" name="Google Shape;1303;p45"/>
          <p:cNvGrpSpPr/>
          <p:nvPr/>
        </p:nvGrpSpPr>
        <p:grpSpPr>
          <a:xfrm>
            <a:off x="5429264" y="4427659"/>
            <a:ext cx="2144187" cy="173385"/>
            <a:chOff x="6304876" y="4564134"/>
            <a:chExt cx="2144187" cy="173385"/>
          </a:xfrm>
        </p:grpSpPr>
        <p:sp>
          <p:nvSpPr>
            <p:cNvPr id="1304" name="Google Shape;1304;p45"/>
            <p:cNvSpPr/>
            <p:nvPr/>
          </p:nvSpPr>
          <p:spPr>
            <a:xfrm>
              <a:off x="6304876" y="4564134"/>
              <a:ext cx="173385" cy="17338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6699037" y="4564134"/>
              <a:ext cx="173385" cy="17338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7093197" y="4564134"/>
              <a:ext cx="173385" cy="17338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7487357" y="4564134"/>
              <a:ext cx="173385" cy="17338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7881518" y="4564134"/>
              <a:ext cx="173385" cy="173385"/>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8275678" y="4564134"/>
              <a:ext cx="173385" cy="173385"/>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45"/>
          <p:cNvGrpSpPr/>
          <p:nvPr/>
        </p:nvGrpSpPr>
        <p:grpSpPr>
          <a:xfrm>
            <a:off x="1567676" y="4427659"/>
            <a:ext cx="2144202" cy="173400"/>
            <a:chOff x="6304876" y="4564134"/>
            <a:chExt cx="2144202" cy="173400"/>
          </a:xfrm>
        </p:grpSpPr>
        <p:sp>
          <p:nvSpPr>
            <p:cNvPr id="1311" name="Google Shape;1311;p45"/>
            <p:cNvSpPr/>
            <p:nvPr/>
          </p:nvSpPr>
          <p:spPr>
            <a:xfrm>
              <a:off x="6304876" y="4564134"/>
              <a:ext cx="173400" cy="17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6699037" y="4564134"/>
              <a:ext cx="173400" cy="17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7093197" y="4564134"/>
              <a:ext cx="173400" cy="173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7487357" y="4564134"/>
              <a:ext cx="173400" cy="17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7881518" y="4564134"/>
              <a:ext cx="173400" cy="17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8275678" y="4564134"/>
              <a:ext cx="173400" cy="173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17" name="Google Shape;1317;p45" title="Chart">
            <a:hlinkClick r:id="rId3"/>
          </p:cNvPr>
          <p:cNvPicPr preferRelativeResize="0"/>
          <p:nvPr/>
        </p:nvPicPr>
        <p:blipFill>
          <a:blip r:embed="rId4">
            <a:alphaModFix/>
          </a:blip>
          <a:stretch>
            <a:fillRect/>
          </a:stretch>
        </p:blipFill>
        <p:spPr>
          <a:xfrm>
            <a:off x="4718650" y="1711850"/>
            <a:ext cx="3565399" cy="1368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46"/>
          <p:cNvSpPr txBox="1">
            <a:spLocks noGrp="1"/>
          </p:cNvSpPr>
          <p:nvPr>
            <p:ph type="title"/>
          </p:nvPr>
        </p:nvSpPr>
        <p:spPr>
          <a:xfrm>
            <a:off x="713232" y="386098"/>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Numbers</a:t>
            </a:r>
            <a:endParaRPr/>
          </a:p>
        </p:txBody>
      </p:sp>
      <p:sp>
        <p:nvSpPr>
          <p:cNvPr id="1323" name="Google Shape;1323;p46"/>
          <p:cNvSpPr/>
          <p:nvPr/>
        </p:nvSpPr>
        <p:spPr>
          <a:xfrm>
            <a:off x="823425" y="3789650"/>
            <a:ext cx="2330100" cy="79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4" name="Google Shape;1324;p46"/>
          <p:cNvSpPr/>
          <p:nvPr/>
        </p:nvSpPr>
        <p:spPr>
          <a:xfrm>
            <a:off x="3413014" y="3789650"/>
            <a:ext cx="2330100" cy="79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5" name="Google Shape;1325;p46"/>
          <p:cNvSpPr/>
          <p:nvPr/>
        </p:nvSpPr>
        <p:spPr>
          <a:xfrm>
            <a:off x="6002603" y="3789650"/>
            <a:ext cx="2330100" cy="79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6" name="Google Shape;1326;p46"/>
          <p:cNvSpPr txBox="1"/>
          <p:nvPr/>
        </p:nvSpPr>
        <p:spPr>
          <a:xfrm>
            <a:off x="970488" y="3890275"/>
            <a:ext cx="20361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dk1"/>
                </a:solidFill>
                <a:latin typeface="Krona One"/>
                <a:ea typeface="Krona One"/>
                <a:cs typeface="Krona One"/>
                <a:sym typeface="Krona One"/>
              </a:rPr>
              <a:t>$28.87</a:t>
            </a:r>
            <a:endParaRPr b="1">
              <a:solidFill>
                <a:schemeClr val="dk1"/>
              </a:solidFill>
              <a:latin typeface="Krona One"/>
              <a:ea typeface="Krona One"/>
              <a:cs typeface="Krona One"/>
              <a:sym typeface="Krona One"/>
            </a:endParaRPr>
          </a:p>
        </p:txBody>
      </p:sp>
      <p:sp>
        <p:nvSpPr>
          <p:cNvPr id="1327" name="Google Shape;1327;p46"/>
          <p:cNvSpPr txBox="1"/>
          <p:nvPr/>
        </p:nvSpPr>
        <p:spPr>
          <a:xfrm>
            <a:off x="6045463" y="3890275"/>
            <a:ext cx="22446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dk1"/>
                </a:solidFill>
                <a:latin typeface="Krona One"/>
                <a:ea typeface="Krona One"/>
                <a:cs typeface="Krona One"/>
                <a:sym typeface="Krona One"/>
              </a:rPr>
              <a:t>45 SHOPS</a:t>
            </a:r>
            <a:endParaRPr b="1">
              <a:solidFill>
                <a:schemeClr val="dk1"/>
              </a:solidFill>
              <a:latin typeface="Krona One"/>
              <a:ea typeface="Krona One"/>
              <a:cs typeface="Krona One"/>
              <a:sym typeface="Krona One"/>
            </a:endParaRPr>
          </a:p>
        </p:txBody>
      </p:sp>
      <p:sp>
        <p:nvSpPr>
          <p:cNvPr id="1328" name="Google Shape;1328;p46"/>
          <p:cNvSpPr txBox="1"/>
          <p:nvPr/>
        </p:nvSpPr>
        <p:spPr>
          <a:xfrm>
            <a:off x="3601757" y="3890275"/>
            <a:ext cx="1952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chemeClr val="dk1"/>
                </a:solidFill>
                <a:latin typeface="Krona One"/>
                <a:ea typeface="Krona One"/>
                <a:cs typeface="Krona One"/>
                <a:sym typeface="Krona One"/>
              </a:rPr>
              <a:t>30 DAYS</a:t>
            </a:r>
            <a:endParaRPr b="1">
              <a:solidFill>
                <a:schemeClr val="dk1"/>
              </a:solidFill>
              <a:latin typeface="Krona One"/>
              <a:ea typeface="Krona One"/>
              <a:cs typeface="Krona One"/>
              <a:sym typeface="Krona One"/>
            </a:endParaRPr>
          </a:p>
        </p:txBody>
      </p:sp>
      <p:sp>
        <p:nvSpPr>
          <p:cNvPr id="1329" name="Google Shape;1329;p46"/>
          <p:cNvSpPr txBox="1"/>
          <p:nvPr/>
        </p:nvSpPr>
        <p:spPr>
          <a:xfrm>
            <a:off x="970488" y="4123075"/>
            <a:ext cx="2036100" cy="30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Ubuntu"/>
                <a:ea typeface="Ubuntu"/>
                <a:cs typeface="Ubuntu"/>
                <a:sym typeface="Ubuntu"/>
              </a:rPr>
              <a:t>avg. price per unit</a:t>
            </a:r>
            <a:endParaRPr sz="1200">
              <a:solidFill>
                <a:schemeClr val="dk1"/>
              </a:solidFill>
              <a:latin typeface="Ubuntu"/>
              <a:ea typeface="Ubuntu"/>
              <a:cs typeface="Ubuntu"/>
              <a:sym typeface="Ubuntu"/>
            </a:endParaRPr>
          </a:p>
        </p:txBody>
      </p:sp>
      <p:sp>
        <p:nvSpPr>
          <p:cNvPr id="1330" name="Google Shape;1330;p46"/>
          <p:cNvSpPr txBox="1"/>
          <p:nvPr/>
        </p:nvSpPr>
        <p:spPr>
          <a:xfrm flipH="1">
            <a:off x="3540409" y="4123075"/>
            <a:ext cx="2075400" cy="30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Ubuntu"/>
                <a:ea typeface="Ubuntu"/>
                <a:cs typeface="Ubuntu"/>
                <a:sym typeface="Ubuntu"/>
              </a:rPr>
              <a:t>avg. days on market</a:t>
            </a:r>
            <a:endParaRPr sz="1200">
              <a:solidFill>
                <a:schemeClr val="dk1"/>
              </a:solidFill>
              <a:latin typeface="Ubuntu"/>
              <a:ea typeface="Ubuntu"/>
              <a:cs typeface="Ubuntu"/>
              <a:sym typeface="Ubuntu"/>
            </a:endParaRPr>
          </a:p>
        </p:txBody>
      </p:sp>
      <p:sp>
        <p:nvSpPr>
          <p:cNvPr id="1331" name="Google Shape;1331;p46"/>
          <p:cNvSpPr txBox="1"/>
          <p:nvPr/>
        </p:nvSpPr>
        <p:spPr>
          <a:xfrm flipH="1">
            <a:off x="6149637" y="4123075"/>
            <a:ext cx="2036100" cy="30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chemeClr val="dk1"/>
                </a:solidFill>
                <a:latin typeface="Ubuntu"/>
                <a:ea typeface="Ubuntu"/>
                <a:cs typeface="Ubuntu"/>
                <a:sym typeface="Ubuntu"/>
              </a:rPr>
              <a:t>amount of retailers</a:t>
            </a:r>
            <a:endParaRPr sz="1200">
              <a:solidFill>
                <a:schemeClr val="dk1"/>
              </a:solidFill>
              <a:latin typeface="Ubuntu"/>
              <a:ea typeface="Ubuntu"/>
              <a:cs typeface="Ubuntu"/>
              <a:sym typeface="Ubuntu"/>
            </a:endParaRPr>
          </a:p>
        </p:txBody>
      </p:sp>
      <p:grpSp>
        <p:nvGrpSpPr>
          <p:cNvPr id="1332" name="Google Shape;1332;p46"/>
          <p:cNvGrpSpPr/>
          <p:nvPr/>
        </p:nvGrpSpPr>
        <p:grpSpPr>
          <a:xfrm>
            <a:off x="819479" y="1497936"/>
            <a:ext cx="1077074" cy="1071601"/>
            <a:chOff x="941825" y="1497936"/>
            <a:chExt cx="1077074" cy="1071601"/>
          </a:xfrm>
        </p:grpSpPr>
        <p:sp>
          <p:nvSpPr>
            <p:cNvPr id="1333" name="Google Shape;1333;p46"/>
            <p:cNvSpPr/>
            <p:nvPr/>
          </p:nvSpPr>
          <p:spPr>
            <a:xfrm>
              <a:off x="947299" y="1497937"/>
              <a:ext cx="1071600" cy="107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941825" y="1497936"/>
              <a:ext cx="1071600" cy="1071600"/>
            </a:xfrm>
            <a:prstGeom prst="pie">
              <a:avLst>
                <a:gd name="adj1" fmla="val 0"/>
                <a:gd name="adj2" fmla="val 736737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5" name="Google Shape;1335;p46"/>
            <p:cNvGrpSpPr/>
            <p:nvPr/>
          </p:nvGrpSpPr>
          <p:grpSpPr>
            <a:xfrm>
              <a:off x="1110392" y="1660945"/>
              <a:ext cx="745400" cy="745520"/>
              <a:chOff x="1959049" y="1148473"/>
              <a:chExt cx="2428804" cy="2429195"/>
            </a:xfrm>
          </p:grpSpPr>
          <p:sp>
            <p:nvSpPr>
              <p:cNvPr id="1336" name="Google Shape;1336;p46"/>
              <p:cNvSpPr/>
              <p:nvPr/>
            </p:nvSpPr>
            <p:spPr>
              <a:xfrm>
                <a:off x="1959050" y="1149826"/>
                <a:ext cx="2428800" cy="2427668"/>
              </a:xfrm>
              <a:custGeom>
                <a:avLst/>
                <a:gdLst/>
                <a:ahLst/>
                <a:cxnLst/>
                <a:rect l="l" t="t" r="r" b="b"/>
                <a:pathLst>
                  <a:path w="8584" h="8580" extrusionOk="0">
                    <a:moveTo>
                      <a:pt x="4292" y="0"/>
                    </a:moveTo>
                    <a:cubicBezTo>
                      <a:pt x="1922" y="0"/>
                      <a:pt x="1" y="1918"/>
                      <a:pt x="1" y="4288"/>
                    </a:cubicBezTo>
                    <a:cubicBezTo>
                      <a:pt x="1" y="6658"/>
                      <a:pt x="1922" y="8579"/>
                      <a:pt x="4292" y="8579"/>
                    </a:cubicBezTo>
                    <a:cubicBezTo>
                      <a:pt x="6662" y="8579"/>
                      <a:pt x="8584" y="6658"/>
                      <a:pt x="8584" y="4288"/>
                    </a:cubicBezTo>
                    <a:cubicBezTo>
                      <a:pt x="8584" y="1918"/>
                      <a:pt x="6662" y="0"/>
                      <a:pt x="4292" y="0"/>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1959049" y="1148473"/>
                <a:ext cx="2428803" cy="2429195"/>
              </a:xfrm>
              <a:custGeom>
                <a:avLst/>
                <a:gdLst/>
                <a:ahLst/>
                <a:cxnLst/>
                <a:rect l="l" t="t" r="r" b="b"/>
                <a:pathLst>
                  <a:path w="6200" h="6201" extrusionOk="0">
                    <a:moveTo>
                      <a:pt x="2465" y="490"/>
                    </a:moveTo>
                    <a:cubicBezTo>
                      <a:pt x="2634" y="490"/>
                      <a:pt x="2783" y="637"/>
                      <a:pt x="2783" y="817"/>
                    </a:cubicBezTo>
                    <a:lnTo>
                      <a:pt x="2783" y="1354"/>
                    </a:lnTo>
                    <a:cubicBezTo>
                      <a:pt x="2783" y="1487"/>
                      <a:pt x="2699" y="1606"/>
                      <a:pt x="2570" y="1655"/>
                    </a:cubicBezTo>
                    <a:cubicBezTo>
                      <a:pt x="2534" y="1669"/>
                      <a:pt x="2494" y="1686"/>
                      <a:pt x="2459" y="1700"/>
                    </a:cubicBezTo>
                    <a:cubicBezTo>
                      <a:pt x="2414" y="1721"/>
                      <a:pt x="2365" y="1731"/>
                      <a:pt x="2318" y="1731"/>
                    </a:cubicBezTo>
                    <a:cubicBezTo>
                      <a:pt x="2234" y="1731"/>
                      <a:pt x="2153" y="1700"/>
                      <a:pt x="2090" y="1637"/>
                    </a:cubicBezTo>
                    <a:lnTo>
                      <a:pt x="1713" y="1260"/>
                    </a:lnTo>
                    <a:cubicBezTo>
                      <a:pt x="1562" y="1114"/>
                      <a:pt x="1589" y="861"/>
                      <a:pt x="1771" y="754"/>
                    </a:cubicBezTo>
                    <a:cubicBezTo>
                      <a:pt x="1961" y="648"/>
                      <a:pt x="2166" y="559"/>
                      <a:pt x="2383" y="502"/>
                    </a:cubicBezTo>
                    <a:cubicBezTo>
                      <a:pt x="2411" y="494"/>
                      <a:pt x="2438" y="490"/>
                      <a:pt x="2465" y="490"/>
                    </a:cubicBezTo>
                    <a:close/>
                    <a:moveTo>
                      <a:pt x="3738" y="490"/>
                    </a:moveTo>
                    <a:cubicBezTo>
                      <a:pt x="3765" y="490"/>
                      <a:pt x="3793" y="494"/>
                      <a:pt x="3821" y="502"/>
                    </a:cubicBezTo>
                    <a:cubicBezTo>
                      <a:pt x="4034" y="559"/>
                      <a:pt x="4243" y="648"/>
                      <a:pt x="4434" y="754"/>
                    </a:cubicBezTo>
                    <a:cubicBezTo>
                      <a:pt x="4612" y="861"/>
                      <a:pt x="4638" y="1114"/>
                      <a:pt x="4491" y="1260"/>
                    </a:cubicBezTo>
                    <a:lnTo>
                      <a:pt x="4110" y="1637"/>
                    </a:lnTo>
                    <a:cubicBezTo>
                      <a:pt x="4050" y="1700"/>
                      <a:pt x="3969" y="1731"/>
                      <a:pt x="3886" y="1731"/>
                    </a:cubicBezTo>
                    <a:cubicBezTo>
                      <a:pt x="3839" y="1731"/>
                      <a:pt x="3791" y="1721"/>
                      <a:pt x="3746" y="1700"/>
                    </a:cubicBezTo>
                    <a:cubicBezTo>
                      <a:pt x="3706" y="1686"/>
                      <a:pt x="3670" y="1669"/>
                      <a:pt x="3635" y="1655"/>
                    </a:cubicBezTo>
                    <a:cubicBezTo>
                      <a:pt x="3506" y="1606"/>
                      <a:pt x="3418" y="1487"/>
                      <a:pt x="3418" y="1354"/>
                    </a:cubicBezTo>
                    <a:lnTo>
                      <a:pt x="3418" y="817"/>
                    </a:lnTo>
                    <a:cubicBezTo>
                      <a:pt x="3418" y="637"/>
                      <a:pt x="3566" y="490"/>
                      <a:pt x="3738" y="490"/>
                    </a:cubicBezTo>
                    <a:close/>
                    <a:moveTo>
                      <a:pt x="1031" y="1615"/>
                    </a:moveTo>
                    <a:cubicBezTo>
                      <a:pt x="1114" y="1615"/>
                      <a:pt x="1197" y="1646"/>
                      <a:pt x="1260" y="1709"/>
                    </a:cubicBezTo>
                    <a:lnTo>
                      <a:pt x="1642" y="2090"/>
                    </a:lnTo>
                    <a:cubicBezTo>
                      <a:pt x="1740" y="2188"/>
                      <a:pt x="1762" y="2335"/>
                      <a:pt x="1705" y="2459"/>
                    </a:cubicBezTo>
                    <a:cubicBezTo>
                      <a:pt x="1687" y="2495"/>
                      <a:pt x="1668" y="2530"/>
                      <a:pt x="1656" y="2569"/>
                    </a:cubicBezTo>
                    <a:cubicBezTo>
                      <a:pt x="1611" y="2694"/>
                      <a:pt x="1492" y="2782"/>
                      <a:pt x="1353" y="2782"/>
                    </a:cubicBezTo>
                    <a:lnTo>
                      <a:pt x="816" y="2782"/>
                    </a:lnTo>
                    <a:cubicBezTo>
                      <a:pt x="608" y="2782"/>
                      <a:pt x="448" y="2583"/>
                      <a:pt x="501" y="2379"/>
                    </a:cubicBezTo>
                    <a:cubicBezTo>
                      <a:pt x="564" y="2166"/>
                      <a:pt x="648" y="1962"/>
                      <a:pt x="759" y="1770"/>
                    </a:cubicBezTo>
                    <a:cubicBezTo>
                      <a:pt x="817" y="1668"/>
                      <a:pt x="923" y="1615"/>
                      <a:pt x="1031" y="1615"/>
                    </a:cubicBezTo>
                    <a:close/>
                    <a:moveTo>
                      <a:pt x="5171" y="1615"/>
                    </a:moveTo>
                    <a:cubicBezTo>
                      <a:pt x="5280" y="1615"/>
                      <a:pt x="5388" y="1668"/>
                      <a:pt x="5446" y="1770"/>
                    </a:cubicBezTo>
                    <a:cubicBezTo>
                      <a:pt x="5552" y="1962"/>
                      <a:pt x="5641" y="2166"/>
                      <a:pt x="5699" y="2379"/>
                    </a:cubicBezTo>
                    <a:cubicBezTo>
                      <a:pt x="5757" y="2583"/>
                      <a:pt x="5593" y="2782"/>
                      <a:pt x="5384" y="2782"/>
                    </a:cubicBezTo>
                    <a:lnTo>
                      <a:pt x="4847" y="2782"/>
                    </a:lnTo>
                    <a:cubicBezTo>
                      <a:pt x="4714" y="2782"/>
                      <a:pt x="4594" y="2694"/>
                      <a:pt x="4545" y="2569"/>
                    </a:cubicBezTo>
                    <a:cubicBezTo>
                      <a:pt x="4532" y="2530"/>
                      <a:pt x="4518" y="2495"/>
                      <a:pt x="4501" y="2459"/>
                    </a:cubicBezTo>
                    <a:cubicBezTo>
                      <a:pt x="4442" y="2335"/>
                      <a:pt x="4465" y="2188"/>
                      <a:pt x="4563" y="2090"/>
                    </a:cubicBezTo>
                    <a:lnTo>
                      <a:pt x="4940" y="1709"/>
                    </a:lnTo>
                    <a:cubicBezTo>
                      <a:pt x="5003" y="1646"/>
                      <a:pt x="5087" y="1615"/>
                      <a:pt x="5171" y="1615"/>
                    </a:cubicBezTo>
                    <a:close/>
                    <a:moveTo>
                      <a:pt x="1353" y="3417"/>
                    </a:moveTo>
                    <a:cubicBezTo>
                      <a:pt x="1492" y="3417"/>
                      <a:pt x="1611" y="3501"/>
                      <a:pt x="1656" y="3630"/>
                    </a:cubicBezTo>
                    <a:cubicBezTo>
                      <a:pt x="1668" y="3671"/>
                      <a:pt x="1687" y="3706"/>
                      <a:pt x="1705" y="3741"/>
                    </a:cubicBezTo>
                    <a:cubicBezTo>
                      <a:pt x="1762" y="3866"/>
                      <a:pt x="1740" y="4013"/>
                      <a:pt x="1642" y="4110"/>
                    </a:cubicBezTo>
                    <a:lnTo>
                      <a:pt x="1260" y="4487"/>
                    </a:lnTo>
                    <a:cubicBezTo>
                      <a:pt x="1196" y="4553"/>
                      <a:pt x="1112" y="4585"/>
                      <a:pt x="1029" y="4585"/>
                    </a:cubicBezTo>
                    <a:cubicBezTo>
                      <a:pt x="921" y="4585"/>
                      <a:pt x="816" y="4532"/>
                      <a:pt x="759" y="4429"/>
                    </a:cubicBezTo>
                    <a:cubicBezTo>
                      <a:pt x="648" y="4239"/>
                      <a:pt x="564" y="4034"/>
                      <a:pt x="501" y="3817"/>
                    </a:cubicBezTo>
                    <a:cubicBezTo>
                      <a:pt x="448" y="3618"/>
                      <a:pt x="608" y="3417"/>
                      <a:pt x="816" y="3417"/>
                    </a:cubicBezTo>
                    <a:close/>
                    <a:moveTo>
                      <a:pt x="5384" y="3417"/>
                    </a:moveTo>
                    <a:cubicBezTo>
                      <a:pt x="5593" y="3417"/>
                      <a:pt x="5757" y="3618"/>
                      <a:pt x="5699" y="3817"/>
                    </a:cubicBezTo>
                    <a:cubicBezTo>
                      <a:pt x="5641" y="4034"/>
                      <a:pt x="5552" y="4239"/>
                      <a:pt x="5446" y="4429"/>
                    </a:cubicBezTo>
                    <a:cubicBezTo>
                      <a:pt x="5388" y="4532"/>
                      <a:pt x="5282" y="4585"/>
                      <a:pt x="5173" y="4585"/>
                    </a:cubicBezTo>
                    <a:cubicBezTo>
                      <a:pt x="5089" y="4585"/>
                      <a:pt x="5004" y="4553"/>
                      <a:pt x="4940" y="4487"/>
                    </a:cubicBezTo>
                    <a:lnTo>
                      <a:pt x="4563" y="4110"/>
                    </a:lnTo>
                    <a:cubicBezTo>
                      <a:pt x="4465" y="4013"/>
                      <a:pt x="4442" y="3866"/>
                      <a:pt x="4501" y="3741"/>
                    </a:cubicBezTo>
                    <a:cubicBezTo>
                      <a:pt x="4518" y="3706"/>
                      <a:pt x="4532" y="3671"/>
                      <a:pt x="4545" y="3630"/>
                    </a:cubicBezTo>
                    <a:cubicBezTo>
                      <a:pt x="4594" y="3501"/>
                      <a:pt x="4714" y="3417"/>
                      <a:pt x="4847" y="3417"/>
                    </a:cubicBezTo>
                    <a:close/>
                    <a:moveTo>
                      <a:pt x="2321" y="4466"/>
                    </a:moveTo>
                    <a:cubicBezTo>
                      <a:pt x="2368" y="4466"/>
                      <a:pt x="2415" y="4476"/>
                      <a:pt x="2459" y="4496"/>
                    </a:cubicBezTo>
                    <a:cubicBezTo>
                      <a:pt x="2494" y="4513"/>
                      <a:pt x="2534" y="4531"/>
                      <a:pt x="2570" y="4545"/>
                    </a:cubicBezTo>
                    <a:cubicBezTo>
                      <a:pt x="2699" y="4593"/>
                      <a:pt x="2783" y="4709"/>
                      <a:pt x="2783" y="4847"/>
                    </a:cubicBezTo>
                    <a:lnTo>
                      <a:pt x="2783" y="5384"/>
                    </a:lnTo>
                    <a:cubicBezTo>
                      <a:pt x="2783" y="5565"/>
                      <a:pt x="2632" y="5709"/>
                      <a:pt x="2462" y="5709"/>
                    </a:cubicBezTo>
                    <a:cubicBezTo>
                      <a:pt x="2436" y="5709"/>
                      <a:pt x="2410" y="5706"/>
                      <a:pt x="2383" y="5699"/>
                    </a:cubicBezTo>
                    <a:cubicBezTo>
                      <a:pt x="2166" y="5637"/>
                      <a:pt x="1961" y="5552"/>
                      <a:pt x="1771" y="5445"/>
                    </a:cubicBezTo>
                    <a:cubicBezTo>
                      <a:pt x="1589" y="5339"/>
                      <a:pt x="1562" y="5086"/>
                      <a:pt x="1713" y="4939"/>
                    </a:cubicBezTo>
                    <a:lnTo>
                      <a:pt x="2090" y="4558"/>
                    </a:lnTo>
                    <a:cubicBezTo>
                      <a:pt x="2153" y="4498"/>
                      <a:pt x="2237" y="4466"/>
                      <a:pt x="2321" y="4466"/>
                    </a:cubicBezTo>
                    <a:close/>
                    <a:moveTo>
                      <a:pt x="3883" y="4466"/>
                    </a:moveTo>
                    <a:cubicBezTo>
                      <a:pt x="3967" y="4466"/>
                      <a:pt x="4050" y="4498"/>
                      <a:pt x="4110" y="4558"/>
                    </a:cubicBezTo>
                    <a:lnTo>
                      <a:pt x="4491" y="4939"/>
                    </a:lnTo>
                    <a:cubicBezTo>
                      <a:pt x="4638" y="5086"/>
                      <a:pt x="4612" y="5339"/>
                      <a:pt x="4434" y="5445"/>
                    </a:cubicBezTo>
                    <a:cubicBezTo>
                      <a:pt x="4243" y="5552"/>
                      <a:pt x="4034" y="5637"/>
                      <a:pt x="3821" y="5699"/>
                    </a:cubicBezTo>
                    <a:cubicBezTo>
                      <a:pt x="3794" y="5706"/>
                      <a:pt x="3767" y="5709"/>
                      <a:pt x="3741" y="5709"/>
                    </a:cubicBezTo>
                    <a:cubicBezTo>
                      <a:pt x="3568" y="5709"/>
                      <a:pt x="3418" y="5565"/>
                      <a:pt x="3418" y="5384"/>
                    </a:cubicBezTo>
                    <a:lnTo>
                      <a:pt x="3418" y="4847"/>
                    </a:lnTo>
                    <a:cubicBezTo>
                      <a:pt x="3418" y="4709"/>
                      <a:pt x="3506" y="4593"/>
                      <a:pt x="3635" y="4545"/>
                    </a:cubicBezTo>
                    <a:cubicBezTo>
                      <a:pt x="3670" y="4531"/>
                      <a:pt x="3706" y="4513"/>
                      <a:pt x="3746" y="4496"/>
                    </a:cubicBezTo>
                    <a:cubicBezTo>
                      <a:pt x="3790" y="4476"/>
                      <a:pt x="3837" y="4466"/>
                      <a:pt x="3883" y="4466"/>
                    </a:cubicBezTo>
                    <a:close/>
                    <a:moveTo>
                      <a:pt x="3102" y="0"/>
                    </a:moveTo>
                    <a:cubicBezTo>
                      <a:pt x="1389" y="0"/>
                      <a:pt x="0" y="1389"/>
                      <a:pt x="0" y="3098"/>
                    </a:cubicBezTo>
                    <a:cubicBezTo>
                      <a:pt x="0" y="4812"/>
                      <a:pt x="1389" y="6201"/>
                      <a:pt x="3102" y="6201"/>
                    </a:cubicBezTo>
                    <a:cubicBezTo>
                      <a:pt x="4815" y="6201"/>
                      <a:pt x="6200" y="4812"/>
                      <a:pt x="6200" y="3098"/>
                    </a:cubicBezTo>
                    <a:cubicBezTo>
                      <a:pt x="6200" y="1389"/>
                      <a:pt x="4815" y="0"/>
                      <a:pt x="3102" y="0"/>
                    </a:cubicBezTo>
                    <a:close/>
                  </a:path>
                </a:pathLst>
              </a:custGeom>
              <a:solidFill>
                <a:srgbClr val="98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3174235" y="1148473"/>
                <a:ext cx="1213618" cy="2429195"/>
              </a:xfrm>
              <a:custGeom>
                <a:avLst/>
                <a:gdLst/>
                <a:ahLst/>
                <a:cxnLst/>
                <a:rect l="l" t="t" r="r" b="b"/>
                <a:pathLst>
                  <a:path w="3098" h="6201" extrusionOk="0">
                    <a:moveTo>
                      <a:pt x="636" y="490"/>
                    </a:moveTo>
                    <a:cubicBezTo>
                      <a:pt x="663" y="490"/>
                      <a:pt x="691" y="494"/>
                      <a:pt x="719" y="502"/>
                    </a:cubicBezTo>
                    <a:cubicBezTo>
                      <a:pt x="932" y="559"/>
                      <a:pt x="1141" y="648"/>
                      <a:pt x="1332" y="754"/>
                    </a:cubicBezTo>
                    <a:cubicBezTo>
                      <a:pt x="1510" y="861"/>
                      <a:pt x="1536" y="1114"/>
                      <a:pt x="1389" y="1260"/>
                    </a:cubicBezTo>
                    <a:lnTo>
                      <a:pt x="1008" y="1637"/>
                    </a:lnTo>
                    <a:cubicBezTo>
                      <a:pt x="948" y="1700"/>
                      <a:pt x="867" y="1731"/>
                      <a:pt x="784" y="1731"/>
                    </a:cubicBezTo>
                    <a:cubicBezTo>
                      <a:pt x="737" y="1731"/>
                      <a:pt x="689" y="1721"/>
                      <a:pt x="644" y="1700"/>
                    </a:cubicBezTo>
                    <a:cubicBezTo>
                      <a:pt x="604" y="1686"/>
                      <a:pt x="568" y="1669"/>
                      <a:pt x="533" y="1655"/>
                    </a:cubicBezTo>
                    <a:cubicBezTo>
                      <a:pt x="404" y="1606"/>
                      <a:pt x="316" y="1487"/>
                      <a:pt x="316" y="1354"/>
                    </a:cubicBezTo>
                    <a:lnTo>
                      <a:pt x="316" y="817"/>
                    </a:lnTo>
                    <a:cubicBezTo>
                      <a:pt x="316" y="637"/>
                      <a:pt x="464" y="490"/>
                      <a:pt x="636" y="490"/>
                    </a:cubicBezTo>
                    <a:close/>
                    <a:moveTo>
                      <a:pt x="2069" y="1615"/>
                    </a:moveTo>
                    <a:cubicBezTo>
                      <a:pt x="2178" y="1615"/>
                      <a:pt x="2286" y="1668"/>
                      <a:pt x="2344" y="1770"/>
                    </a:cubicBezTo>
                    <a:cubicBezTo>
                      <a:pt x="2450" y="1962"/>
                      <a:pt x="2539" y="2166"/>
                      <a:pt x="2597" y="2379"/>
                    </a:cubicBezTo>
                    <a:cubicBezTo>
                      <a:pt x="2655" y="2583"/>
                      <a:pt x="2491" y="2782"/>
                      <a:pt x="2282" y="2782"/>
                    </a:cubicBezTo>
                    <a:lnTo>
                      <a:pt x="1745" y="2782"/>
                    </a:lnTo>
                    <a:cubicBezTo>
                      <a:pt x="1612" y="2782"/>
                      <a:pt x="1492" y="2694"/>
                      <a:pt x="1443" y="2569"/>
                    </a:cubicBezTo>
                    <a:cubicBezTo>
                      <a:pt x="1430" y="2530"/>
                      <a:pt x="1416" y="2495"/>
                      <a:pt x="1399" y="2459"/>
                    </a:cubicBezTo>
                    <a:cubicBezTo>
                      <a:pt x="1340" y="2335"/>
                      <a:pt x="1363" y="2188"/>
                      <a:pt x="1461" y="2090"/>
                    </a:cubicBezTo>
                    <a:lnTo>
                      <a:pt x="1838" y="1709"/>
                    </a:lnTo>
                    <a:cubicBezTo>
                      <a:pt x="1901" y="1646"/>
                      <a:pt x="1985" y="1615"/>
                      <a:pt x="2069" y="1615"/>
                    </a:cubicBezTo>
                    <a:close/>
                    <a:moveTo>
                      <a:pt x="2282" y="3417"/>
                    </a:moveTo>
                    <a:cubicBezTo>
                      <a:pt x="2491" y="3417"/>
                      <a:pt x="2655" y="3618"/>
                      <a:pt x="2597" y="3817"/>
                    </a:cubicBezTo>
                    <a:cubicBezTo>
                      <a:pt x="2539" y="4034"/>
                      <a:pt x="2450" y="4239"/>
                      <a:pt x="2344" y="4429"/>
                    </a:cubicBezTo>
                    <a:cubicBezTo>
                      <a:pt x="2286" y="4532"/>
                      <a:pt x="2180" y="4585"/>
                      <a:pt x="2071" y="4585"/>
                    </a:cubicBezTo>
                    <a:cubicBezTo>
                      <a:pt x="1987" y="4585"/>
                      <a:pt x="1902" y="4553"/>
                      <a:pt x="1838" y="4487"/>
                    </a:cubicBezTo>
                    <a:lnTo>
                      <a:pt x="1461" y="4110"/>
                    </a:lnTo>
                    <a:cubicBezTo>
                      <a:pt x="1363" y="4013"/>
                      <a:pt x="1340" y="3866"/>
                      <a:pt x="1399" y="3741"/>
                    </a:cubicBezTo>
                    <a:cubicBezTo>
                      <a:pt x="1416" y="3706"/>
                      <a:pt x="1430" y="3671"/>
                      <a:pt x="1443" y="3630"/>
                    </a:cubicBezTo>
                    <a:cubicBezTo>
                      <a:pt x="1492" y="3501"/>
                      <a:pt x="1612" y="3417"/>
                      <a:pt x="1745" y="3417"/>
                    </a:cubicBezTo>
                    <a:close/>
                    <a:moveTo>
                      <a:pt x="781" y="4466"/>
                    </a:moveTo>
                    <a:cubicBezTo>
                      <a:pt x="865" y="4466"/>
                      <a:pt x="948" y="4498"/>
                      <a:pt x="1008" y="4558"/>
                    </a:cubicBezTo>
                    <a:lnTo>
                      <a:pt x="1389" y="4939"/>
                    </a:lnTo>
                    <a:cubicBezTo>
                      <a:pt x="1536" y="5086"/>
                      <a:pt x="1510" y="5339"/>
                      <a:pt x="1332" y="5445"/>
                    </a:cubicBezTo>
                    <a:cubicBezTo>
                      <a:pt x="1141" y="5552"/>
                      <a:pt x="932" y="5637"/>
                      <a:pt x="719" y="5699"/>
                    </a:cubicBezTo>
                    <a:cubicBezTo>
                      <a:pt x="692" y="5706"/>
                      <a:pt x="665" y="5709"/>
                      <a:pt x="639" y="5709"/>
                    </a:cubicBezTo>
                    <a:cubicBezTo>
                      <a:pt x="466" y="5709"/>
                      <a:pt x="316" y="5565"/>
                      <a:pt x="316" y="5384"/>
                    </a:cubicBezTo>
                    <a:lnTo>
                      <a:pt x="316" y="4847"/>
                    </a:lnTo>
                    <a:cubicBezTo>
                      <a:pt x="316" y="4709"/>
                      <a:pt x="404" y="4593"/>
                      <a:pt x="533" y="4545"/>
                    </a:cubicBezTo>
                    <a:cubicBezTo>
                      <a:pt x="568" y="4531"/>
                      <a:pt x="604" y="4513"/>
                      <a:pt x="644" y="4496"/>
                    </a:cubicBezTo>
                    <a:cubicBezTo>
                      <a:pt x="688" y="4476"/>
                      <a:pt x="735" y="4466"/>
                      <a:pt x="781" y="4466"/>
                    </a:cubicBezTo>
                    <a:close/>
                    <a:moveTo>
                      <a:pt x="0" y="0"/>
                    </a:moveTo>
                    <a:lnTo>
                      <a:pt x="0" y="2264"/>
                    </a:lnTo>
                    <a:cubicBezTo>
                      <a:pt x="461" y="2264"/>
                      <a:pt x="834" y="2636"/>
                      <a:pt x="834" y="3098"/>
                    </a:cubicBezTo>
                    <a:cubicBezTo>
                      <a:pt x="834" y="3560"/>
                      <a:pt x="461" y="3937"/>
                      <a:pt x="0" y="3937"/>
                    </a:cubicBezTo>
                    <a:lnTo>
                      <a:pt x="0" y="6201"/>
                    </a:lnTo>
                    <a:cubicBezTo>
                      <a:pt x="1713" y="6201"/>
                      <a:pt x="3098" y="4812"/>
                      <a:pt x="3098" y="3098"/>
                    </a:cubicBezTo>
                    <a:cubicBezTo>
                      <a:pt x="3098" y="1389"/>
                      <a:pt x="1713" y="0"/>
                      <a:pt x="0" y="0"/>
                    </a:cubicBezTo>
                    <a:close/>
                  </a:path>
                </a:pathLst>
              </a:custGeom>
              <a:solidFill>
                <a:srgbClr val="80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2839088" y="2028525"/>
                <a:ext cx="668700" cy="6687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0" name="Google Shape;1340;p46"/>
          <p:cNvSpPr txBox="1"/>
          <p:nvPr/>
        </p:nvSpPr>
        <p:spPr>
          <a:xfrm>
            <a:off x="4251950" y="2972300"/>
            <a:ext cx="4080600" cy="53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Ubuntu"/>
                <a:ea typeface="Ubuntu"/>
                <a:cs typeface="Ubuntu"/>
                <a:sym typeface="Ubuntu"/>
              </a:rPr>
              <a:t>To modify this graph, click on it, follow the link, change the data and paste the resulting graph here</a:t>
            </a:r>
            <a:endParaRPr sz="1200">
              <a:solidFill>
                <a:srgbClr val="FFFFFF"/>
              </a:solidFill>
              <a:latin typeface="Ubuntu"/>
              <a:ea typeface="Ubuntu"/>
              <a:cs typeface="Ubuntu"/>
              <a:sym typeface="Ubuntu"/>
            </a:endParaRPr>
          </a:p>
          <a:p>
            <a:pPr marL="0" lvl="0" indent="0" algn="ctr" rtl="0">
              <a:spcBef>
                <a:spcPts val="0"/>
              </a:spcBef>
              <a:spcAft>
                <a:spcPts val="0"/>
              </a:spcAft>
              <a:buNone/>
            </a:pPr>
            <a:endParaRPr sz="1200">
              <a:solidFill>
                <a:srgbClr val="FFFFFF"/>
              </a:solidFill>
              <a:latin typeface="Ubuntu"/>
              <a:ea typeface="Ubuntu"/>
              <a:cs typeface="Ubuntu"/>
              <a:sym typeface="Ubuntu"/>
            </a:endParaRPr>
          </a:p>
        </p:txBody>
      </p:sp>
      <p:pic>
        <p:nvPicPr>
          <p:cNvPr id="1341" name="Google Shape;1341;p46" title="Chart">
            <a:hlinkClick r:id="rId3"/>
          </p:cNvPr>
          <p:cNvPicPr preferRelativeResize="0"/>
          <p:nvPr/>
        </p:nvPicPr>
        <p:blipFill>
          <a:blip r:embed="rId4">
            <a:alphaModFix/>
          </a:blip>
          <a:stretch>
            <a:fillRect/>
          </a:stretch>
        </p:blipFill>
        <p:spPr>
          <a:xfrm>
            <a:off x="4071925" y="680786"/>
            <a:ext cx="4398649" cy="2334675"/>
          </a:xfrm>
          <a:prstGeom prst="rect">
            <a:avLst/>
          </a:prstGeom>
          <a:noFill/>
          <a:ln>
            <a:noFill/>
          </a:ln>
        </p:spPr>
      </p:pic>
      <p:grpSp>
        <p:nvGrpSpPr>
          <p:cNvPr id="1342" name="Google Shape;1342;p46"/>
          <p:cNvGrpSpPr/>
          <p:nvPr/>
        </p:nvGrpSpPr>
        <p:grpSpPr>
          <a:xfrm>
            <a:off x="2335950" y="1497936"/>
            <a:ext cx="1077074" cy="1071601"/>
            <a:chOff x="2499350" y="1497936"/>
            <a:chExt cx="1077074" cy="1071601"/>
          </a:xfrm>
        </p:grpSpPr>
        <p:sp>
          <p:nvSpPr>
            <p:cNvPr id="1343" name="Google Shape;1343;p46"/>
            <p:cNvSpPr/>
            <p:nvPr/>
          </p:nvSpPr>
          <p:spPr>
            <a:xfrm>
              <a:off x="2504824" y="1497937"/>
              <a:ext cx="1071600" cy="1071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2499350" y="1497936"/>
              <a:ext cx="1071600" cy="1071600"/>
            </a:xfrm>
            <a:prstGeom prst="pie">
              <a:avLst>
                <a:gd name="adj1" fmla="val 0"/>
                <a:gd name="adj2" fmla="val 1346064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46"/>
            <p:cNvGrpSpPr/>
            <p:nvPr/>
          </p:nvGrpSpPr>
          <p:grpSpPr>
            <a:xfrm>
              <a:off x="2667917" y="1660945"/>
              <a:ext cx="745400" cy="745520"/>
              <a:chOff x="1959049" y="1148473"/>
              <a:chExt cx="2428804" cy="2429195"/>
            </a:xfrm>
          </p:grpSpPr>
          <p:sp>
            <p:nvSpPr>
              <p:cNvPr id="1346" name="Google Shape;1346;p46"/>
              <p:cNvSpPr/>
              <p:nvPr/>
            </p:nvSpPr>
            <p:spPr>
              <a:xfrm>
                <a:off x="1959050" y="1149826"/>
                <a:ext cx="2428800" cy="2427668"/>
              </a:xfrm>
              <a:custGeom>
                <a:avLst/>
                <a:gdLst/>
                <a:ahLst/>
                <a:cxnLst/>
                <a:rect l="l" t="t" r="r" b="b"/>
                <a:pathLst>
                  <a:path w="8584" h="8580" extrusionOk="0">
                    <a:moveTo>
                      <a:pt x="4292" y="0"/>
                    </a:moveTo>
                    <a:cubicBezTo>
                      <a:pt x="1922" y="0"/>
                      <a:pt x="1" y="1918"/>
                      <a:pt x="1" y="4288"/>
                    </a:cubicBezTo>
                    <a:cubicBezTo>
                      <a:pt x="1" y="6658"/>
                      <a:pt x="1922" y="8579"/>
                      <a:pt x="4292" y="8579"/>
                    </a:cubicBezTo>
                    <a:cubicBezTo>
                      <a:pt x="6662" y="8579"/>
                      <a:pt x="8584" y="6658"/>
                      <a:pt x="8584" y="4288"/>
                    </a:cubicBezTo>
                    <a:cubicBezTo>
                      <a:pt x="8584" y="1918"/>
                      <a:pt x="6662" y="0"/>
                      <a:pt x="4292" y="0"/>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1959049" y="1148473"/>
                <a:ext cx="2428803" cy="2429195"/>
              </a:xfrm>
              <a:custGeom>
                <a:avLst/>
                <a:gdLst/>
                <a:ahLst/>
                <a:cxnLst/>
                <a:rect l="l" t="t" r="r" b="b"/>
                <a:pathLst>
                  <a:path w="6200" h="6201" extrusionOk="0">
                    <a:moveTo>
                      <a:pt x="2465" y="490"/>
                    </a:moveTo>
                    <a:cubicBezTo>
                      <a:pt x="2634" y="490"/>
                      <a:pt x="2783" y="637"/>
                      <a:pt x="2783" y="817"/>
                    </a:cubicBezTo>
                    <a:lnTo>
                      <a:pt x="2783" y="1354"/>
                    </a:lnTo>
                    <a:cubicBezTo>
                      <a:pt x="2783" y="1487"/>
                      <a:pt x="2699" y="1606"/>
                      <a:pt x="2570" y="1655"/>
                    </a:cubicBezTo>
                    <a:cubicBezTo>
                      <a:pt x="2534" y="1669"/>
                      <a:pt x="2494" y="1686"/>
                      <a:pt x="2459" y="1700"/>
                    </a:cubicBezTo>
                    <a:cubicBezTo>
                      <a:pt x="2414" y="1721"/>
                      <a:pt x="2365" y="1731"/>
                      <a:pt x="2318" y="1731"/>
                    </a:cubicBezTo>
                    <a:cubicBezTo>
                      <a:pt x="2234" y="1731"/>
                      <a:pt x="2153" y="1700"/>
                      <a:pt x="2090" y="1637"/>
                    </a:cubicBezTo>
                    <a:lnTo>
                      <a:pt x="1713" y="1260"/>
                    </a:lnTo>
                    <a:cubicBezTo>
                      <a:pt x="1562" y="1114"/>
                      <a:pt x="1589" y="861"/>
                      <a:pt x="1771" y="754"/>
                    </a:cubicBezTo>
                    <a:cubicBezTo>
                      <a:pt x="1961" y="648"/>
                      <a:pt x="2166" y="559"/>
                      <a:pt x="2383" y="502"/>
                    </a:cubicBezTo>
                    <a:cubicBezTo>
                      <a:pt x="2411" y="494"/>
                      <a:pt x="2438" y="490"/>
                      <a:pt x="2465" y="490"/>
                    </a:cubicBezTo>
                    <a:close/>
                    <a:moveTo>
                      <a:pt x="3738" y="490"/>
                    </a:moveTo>
                    <a:cubicBezTo>
                      <a:pt x="3765" y="490"/>
                      <a:pt x="3793" y="494"/>
                      <a:pt x="3821" y="502"/>
                    </a:cubicBezTo>
                    <a:cubicBezTo>
                      <a:pt x="4034" y="559"/>
                      <a:pt x="4243" y="648"/>
                      <a:pt x="4434" y="754"/>
                    </a:cubicBezTo>
                    <a:cubicBezTo>
                      <a:pt x="4612" y="861"/>
                      <a:pt x="4638" y="1114"/>
                      <a:pt x="4491" y="1260"/>
                    </a:cubicBezTo>
                    <a:lnTo>
                      <a:pt x="4110" y="1637"/>
                    </a:lnTo>
                    <a:cubicBezTo>
                      <a:pt x="4050" y="1700"/>
                      <a:pt x="3969" y="1731"/>
                      <a:pt x="3886" y="1731"/>
                    </a:cubicBezTo>
                    <a:cubicBezTo>
                      <a:pt x="3839" y="1731"/>
                      <a:pt x="3791" y="1721"/>
                      <a:pt x="3746" y="1700"/>
                    </a:cubicBezTo>
                    <a:cubicBezTo>
                      <a:pt x="3706" y="1686"/>
                      <a:pt x="3670" y="1669"/>
                      <a:pt x="3635" y="1655"/>
                    </a:cubicBezTo>
                    <a:cubicBezTo>
                      <a:pt x="3506" y="1606"/>
                      <a:pt x="3418" y="1487"/>
                      <a:pt x="3418" y="1354"/>
                    </a:cubicBezTo>
                    <a:lnTo>
                      <a:pt x="3418" y="817"/>
                    </a:lnTo>
                    <a:cubicBezTo>
                      <a:pt x="3418" y="637"/>
                      <a:pt x="3566" y="490"/>
                      <a:pt x="3738" y="490"/>
                    </a:cubicBezTo>
                    <a:close/>
                    <a:moveTo>
                      <a:pt x="1031" y="1615"/>
                    </a:moveTo>
                    <a:cubicBezTo>
                      <a:pt x="1114" y="1615"/>
                      <a:pt x="1197" y="1646"/>
                      <a:pt x="1260" y="1709"/>
                    </a:cubicBezTo>
                    <a:lnTo>
                      <a:pt x="1642" y="2090"/>
                    </a:lnTo>
                    <a:cubicBezTo>
                      <a:pt x="1740" y="2188"/>
                      <a:pt x="1762" y="2335"/>
                      <a:pt x="1705" y="2459"/>
                    </a:cubicBezTo>
                    <a:cubicBezTo>
                      <a:pt x="1687" y="2495"/>
                      <a:pt x="1668" y="2530"/>
                      <a:pt x="1656" y="2569"/>
                    </a:cubicBezTo>
                    <a:cubicBezTo>
                      <a:pt x="1611" y="2694"/>
                      <a:pt x="1492" y="2782"/>
                      <a:pt x="1353" y="2782"/>
                    </a:cubicBezTo>
                    <a:lnTo>
                      <a:pt x="816" y="2782"/>
                    </a:lnTo>
                    <a:cubicBezTo>
                      <a:pt x="608" y="2782"/>
                      <a:pt x="448" y="2583"/>
                      <a:pt x="501" y="2379"/>
                    </a:cubicBezTo>
                    <a:cubicBezTo>
                      <a:pt x="564" y="2166"/>
                      <a:pt x="648" y="1962"/>
                      <a:pt x="759" y="1770"/>
                    </a:cubicBezTo>
                    <a:cubicBezTo>
                      <a:pt x="817" y="1668"/>
                      <a:pt x="923" y="1615"/>
                      <a:pt x="1031" y="1615"/>
                    </a:cubicBezTo>
                    <a:close/>
                    <a:moveTo>
                      <a:pt x="5171" y="1615"/>
                    </a:moveTo>
                    <a:cubicBezTo>
                      <a:pt x="5280" y="1615"/>
                      <a:pt x="5388" y="1668"/>
                      <a:pt x="5446" y="1770"/>
                    </a:cubicBezTo>
                    <a:cubicBezTo>
                      <a:pt x="5552" y="1962"/>
                      <a:pt x="5641" y="2166"/>
                      <a:pt x="5699" y="2379"/>
                    </a:cubicBezTo>
                    <a:cubicBezTo>
                      <a:pt x="5757" y="2583"/>
                      <a:pt x="5593" y="2782"/>
                      <a:pt x="5384" y="2782"/>
                    </a:cubicBezTo>
                    <a:lnTo>
                      <a:pt x="4847" y="2782"/>
                    </a:lnTo>
                    <a:cubicBezTo>
                      <a:pt x="4714" y="2782"/>
                      <a:pt x="4594" y="2694"/>
                      <a:pt x="4545" y="2569"/>
                    </a:cubicBezTo>
                    <a:cubicBezTo>
                      <a:pt x="4532" y="2530"/>
                      <a:pt x="4518" y="2495"/>
                      <a:pt x="4501" y="2459"/>
                    </a:cubicBezTo>
                    <a:cubicBezTo>
                      <a:pt x="4442" y="2335"/>
                      <a:pt x="4465" y="2188"/>
                      <a:pt x="4563" y="2090"/>
                    </a:cubicBezTo>
                    <a:lnTo>
                      <a:pt x="4940" y="1709"/>
                    </a:lnTo>
                    <a:cubicBezTo>
                      <a:pt x="5003" y="1646"/>
                      <a:pt x="5087" y="1615"/>
                      <a:pt x="5171" y="1615"/>
                    </a:cubicBezTo>
                    <a:close/>
                    <a:moveTo>
                      <a:pt x="1353" y="3417"/>
                    </a:moveTo>
                    <a:cubicBezTo>
                      <a:pt x="1492" y="3417"/>
                      <a:pt x="1611" y="3501"/>
                      <a:pt x="1656" y="3630"/>
                    </a:cubicBezTo>
                    <a:cubicBezTo>
                      <a:pt x="1668" y="3671"/>
                      <a:pt x="1687" y="3706"/>
                      <a:pt x="1705" y="3741"/>
                    </a:cubicBezTo>
                    <a:cubicBezTo>
                      <a:pt x="1762" y="3866"/>
                      <a:pt x="1740" y="4013"/>
                      <a:pt x="1642" y="4110"/>
                    </a:cubicBezTo>
                    <a:lnTo>
                      <a:pt x="1260" y="4487"/>
                    </a:lnTo>
                    <a:cubicBezTo>
                      <a:pt x="1196" y="4553"/>
                      <a:pt x="1112" y="4585"/>
                      <a:pt x="1029" y="4585"/>
                    </a:cubicBezTo>
                    <a:cubicBezTo>
                      <a:pt x="921" y="4585"/>
                      <a:pt x="816" y="4532"/>
                      <a:pt x="759" y="4429"/>
                    </a:cubicBezTo>
                    <a:cubicBezTo>
                      <a:pt x="648" y="4239"/>
                      <a:pt x="564" y="4034"/>
                      <a:pt x="501" y="3817"/>
                    </a:cubicBezTo>
                    <a:cubicBezTo>
                      <a:pt x="448" y="3618"/>
                      <a:pt x="608" y="3417"/>
                      <a:pt x="816" y="3417"/>
                    </a:cubicBezTo>
                    <a:close/>
                    <a:moveTo>
                      <a:pt x="5384" y="3417"/>
                    </a:moveTo>
                    <a:cubicBezTo>
                      <a:pt x="5593" y="3417"/>
                      <a:pt x="5757" y="3618"/>
                      <a:pt x="5699" y="3817"/>
                    </a:cubicBezTo>
                    <a:cubicBezTo>
                      <a:pt x="5641" y="4034"/>
                      <a:pt x="5552" y="4239"/>
                      <a:pt x="5446" y="4429"/>
                    </a:cubicBezTo>
                    <a:cubicBezTo>
                      <a:pt x="5388" y="4532"/>
                      <a:pt x="5282" y="4585"/>
                      <a:pt x="5173" y="4585"/>
                    </a:cubicBezTo>
                    <a:cubicBezTo>
                      <a:pt x="5089" y="4585"/>
                      <a:pt x="5004" y="4553"/>
                      <a:pt x="4940" y="4487"/>
                    </a:cubicBezTo>
                    <a:lnTo>
                      <a:pt x="4563" y="4110"/>
                    </a:lnTo>
                    <a:cubicBezTo>
                      <a:pt x="4465" y="4013"/>
                      <a:pt x="4442" y="3866"/>
                      <a:pt x="4501" y="3741"/>
                    </a:cubicBezTo>
                    <a:cubicBezTo>
                      <a:pt x="4518" y="3706"/>
                      <a:pt x="4532" y="3671"/>
                      <a:pt x="4545" y="3630"/>
                    </a:cubicBezTo>
                    <a:cubicBezTo>
                      <a:pt x="4594" y="3501"/>
                      <a:pt x="4714" y="3417"/>
                      <a:pt x="4847" y="3417"/>
                    </a:cubicBezTo>
                    <a:close/>
                    <a:moveTo>
                      <a:pt x="2321" y="4466"/>
                    </a:moveTo>
                    <a:cubicBezTo>
                      <a:pt x="2368" y="4466"/>
                      <a:pt x="2415" y="4476"/>
                      <a:pt x="2459" y="4496"/>
                    </a:cubicBezTo>
                    <a:cubicBezTo>
                      <a:pt x="2494" y="4513"/>
                      <a:pt x="2534" y="4531"/>
                      <a:pt x="2570" y="4545"/>
                    </a:cubicBezTo>
                    <a:cubicBezTo>
                      <a:pt x="2699" y="4593"/>
                      <a:pt x="2783" y="4709"/>
                      <a:pt x="2783" y="4847"/>
                    </a:cubicBezTo>
                    <a:lnTo>
                      <a:pt x="2783" y="5384"/>
                    </a:lnTo>
                    <a:cubicBezTo>
                      <a:pt x="2783" y="5565"/>
                      <a:pt x="2632" y="5709"/>
                      <a:pt x="2462" y="5709"/>
                    </a:cubicBezTo>
                    <a:cubicBezTo>
                      <a:pt x="2436" y="5709"/>
                      <a:pt x="2410" y="5706"/>
                      <a:pt x="2383" y="5699"/>
                    </a:cubicBezTo>
                    <a:cubicBezTo>
                      <a:pt x="2166" y="5637"/>
                      <a:pt x="1961" y="5552"/>
                      <a:pt x="1771" y="5445"/>
                    </a:cubicBezTo>
                    <a:cubicBezTo>
                      <a:pt x="1589" y="5339"/>
                      <a:pt x="1562" y="5086"/>
                      <a:pt x="1713" y="4939"/>
                    </a:cubicBezTo>
                    <a:lnTo>
                      <a:pt x="2090" y="4558"/>
                    </a:lnTo>
                    <a:cubicBezTo>
                      <a:pt x="2153" y="4498"/>
                      <a:pt x="2237" y="4466"/>
                      <a:pt x="2321" y="4466"/>
                    </a:cubicBezTo>
                    <a:close/>
                    <a:moveTo>
                      <a:pt x="3883" y="4466"/>
                    </a:moveTo>
                    <a:cubicBezTo>
                      <a:pt x="3967" y="4466"/>
                      <a:pt x="4050" y="4498"/>
                      <a:pt x="4110" y="4558"/>
                    </a:cubicBezTo>
                    <a:lnTo>
                      <a:pt x="4491" y="4939"/>
                    </a:lnTo>
                    <a:cubicBezTo>
                      <a:pt x="4638" y="5086"/>
                      <a:pt x="4612" y="5339"/>
                      <a:pt x="4434" y="5445"/>
                    </a:cubicBezTo>
                    <a:cubicBezTo>
                      <a:pt x="4243" y="5552"/>
                      <a:pt x="4034" y="5637"/>
                      <a:pt x="3821" y="5699"/>
                    </a:cubicBezTo>
                    <a:cubicBezTo>
                      <a:pt x="3794" y="5706"/>
                      <a:pt x="3767" y="5709"/>
                      <a:pt x="3741" y="5709"/>
                    </a:cubicBezTo>
                    <a:cubicBezTo>
                      <a:pt x="3568" y="5709"/>
                      <a:pt x="3418" y="5565"/>
                      <a:pt x="3418" y="5384"/>
                    </a:cubicBezTo>
                    <a:lnTo>
                      <a:pt x="3418" y="4847"/>
                    </a:lnTo>
                    <a:cubicBezTo>
                      <a:pt x="3418" y="4709"/>
                      <a:pt x="3506" y="4593"/>
                      <a:pt x="3635" y="4545"/>
                    </a:cubicBezTo>
                    <a:cubicBezTo>
                      <a:pt x="3670" y="4531"/>
                      <a:pt x="3706" y="4513"/>
                      <a:pt x="3746" y="4496"/>
                    </a:cubicBezTo>
                    <a:cubicBezTo>
                      <a:pt x="3790" y="4476"/>
                      <a:pt x="3837" y="4466"/>
                      <a:pt x="3883" y="4466"/>
                    </a:cubicBezTo>
                    <a:close/>
                    <a:moveTo>
                      <a:pt x="3102" y="0"/>
                    </a:moveTo>
                    <a:cubicBezTo>
                      <a:pt x="1389" y="0"/>
                      <a:pt x="0" y="1389"/>
                      <a:pt x="0" y="3098"/>
                    </a:cubicBezTo>
                    <a:cubicBezTo>
                      <a:pt x="0" y="4812"/>
                      <a:pt x="1389" y="6201"/>
                      <a:pt x="3102" y="6201"/>
                    </a:cubicBezTo>
                    <a:cubicBezTo>
                      <a:pt x="4815" y="6201"/>
                      <a:pt x="6200" y="4812"/>
                      <a:pt x="6200" y="3098"/>
                    </a:cubicBezTo>
                    <a:cubicBezTo>
                      <a:pt x="6200" y="1389"/>
                      <a:pt x="4815" y="0"/>
                      <a:pt x="3102" y="0"/>
                    </a:cubicBezTo>
                    <a:close/>
                  </a:path>
                </a:pathLst>
              </a:custGeom>
              <a:solidFill>
                <a:srgbClr val="98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3174235" y="1148473"/>
                <a:ext cx="1213618" cy="2429195"/>
              </a:xfrm>
              <a:custGeom>
                <a:avLst/>
                <a:gdLst/>
                <a:ahLst/>
                <a:cxnLst/>
                <a:rect l="l" t="t" r="r" b="b"/>
                <a:pathLst>
                  <a:path w="3098" h="6201" extrusionOk="0">
                    <a:moveTo>
                      <a:pt x="636" y="490"/>
                    </a:moveTo>
                    <a:cubicBezTo>
                      <a:pt x="663" y="490"/>
                      <a:pt x="691" y="494"/>
                      <a:pt x="719" y="502"/>
                    </a:cubicBezTo>
                    <a:cubicBezTo>
                      <a:pt x="932" y="559"/>
                      <a:pt x="1141" y="648"/>
                      <a:pt x="1332" y="754"/>
                    </a:cubicBezTo>
                    <a:cubicBezTo>
                      <a:pt x="1510" y="861"/>
                      <a:pt x="1536" y="1114"/>
                      <a:pt x="1389" y="1260"/>
                    </a:cubicBezTo>
                    <a:lnTo>
                      <a:pt x="1008" y="1637"/>
                    </a:lnTo>
                    <a:cubicBezTo>
                      <a:pt x="948" y="1700"/>
                      <a:pt x="867" y="1731"/>
                      <a:pt x="784" y="1731"/>
                    </a:cubicBezTo>
                    <a:cubicBezTo>
                      <a:pt x="737" y="1731"/>
                      <a:pt x="689" y="1721"/>
                      <a:pt x="644" y="1700"/>
                    </a:cubicBezTo>
                    <a:cubicBezTo>
                      <a:pt x="604" y="1686"/>
                      <a:pt x="568" y="1669"/>
                      <a:pt x="533" y="1655"/>
                    </a:cubicBezTo>
                    <a:cubicBezTo>
                      <a:pt x="404" y="1606"/>
                      <a:pt x="316" y="1487"/>
                      <a:pt x="316" y="1354"/>
                    </a:cubicBezTo>
                    <a:lnTo>
                      <a:pt x="316" y="817"/>
                    </a:lnTo>
                    <a:cubicBezTo>
                      <a:pt x="316" y="637"/>
                      <a:pt x="464" y="490"/>
                      <a:pt x="636" y="490"/>
                    </a:cubicBezTo>
                    <a:close/>
                    <a:moveTo>
                      <a:pt x="2069" y="1615"/>
                    </a:moveTo>
                    <a:cubicBezTo>
                      <a:pt x="2178" y="1615"/>
                      <a:pt x="2286" y="1668"/>
                      <a:pt x="2344" y="1770"/>
                    </a:cubicBezTo>
                    <a:cubicBezTo>
                      <a:pt x="2450" y="1962"/>
                      <a:pt x="2539" y="2166"/>
                      <a:pt x="2597" y="2379"/>
                    </a:cubicBezTo>
                    <a:cubicBezTo>
                      <a:pt x="2655" y="2583"/>
                      <a:pt x="2491" y="2782"/>
                      <a:pt x="2282" y="2782"/>
                    </a:cubicBezTo>
                    <a:lnTo>
                      <a:pt x="1745" y="2782"/>
                    </a:lnTo>
                    <a:cubicBezTo>
                      <a:pt x="1612" y="2782"/>
                      <a:pt x="1492" y="2694"/>
                      <a:pt x="1443" y="2569"/>
                    </a:cubicBezTo>
                    <a:cubicBezTo>
                      <a:pt x="1430" y="2530"/>
                      <a:pt x="1416" y="2495"/>
                      <a:pt x="1399" y="2459"/>
                    </a:cubicBezTo>
                    <a:cubicBezTo>
                      <a:pt x="1340" y="2335"/>
                      <a:pt x="1363" y="2188"/>
                      <a:pt x="1461" y="2090"/>
                    </a:cubicBezTo>
                    <a:lnTo>
                      <a:pt x="1838" y="1709"/>
                    </a:lnTo>
                    <a:cubicBezTo>
                      <a:pt x="1901" y="1646"/>
                      <a:pt x="1985" y="1615"/>
                      <a:pt x="2069" y="1615"/>
                    </a:cubicBezTo>
                    <a:close/>
                    <a:moveTo>
                      <a:pt x="2282" y="3417"/>
                    </a:moveTo>
                    <a:cubicBezTo>
                      <a:pt x="2491" y="3417"/>
                      <a:pt x="2655" y="3618"/>
                      <a:pt x="2597" y="3817"/>
                    </a:cubicBezTo>
                    <a:cubicBezTo>
                      <a:pt x="2539" y="4034"/>
                      <a:pt x="2450" y="4239"/>
                      <a:pt x="2344" y="4429"/>
                    </a:cubicBezTo>
                    <a:cubicBezTo>
                      <a:pt x="2286" y="4532"/>
                      <a:pt x="2180" y="4585"/>
                      <a:pt x="2071" y="4585"/>
                    </a:cubicBezTo>
                    <a:cubicBezTo>
                      <a:pt x="1987" y="4585"/>
                      <a:pt x="1902" y="4553"/>
                      <a:pt x="1838" y="4487"/>
                    </a:cubicBezTo>
                    <a:lnTo>
                      <a:pt x="1461" y="4110"/>
                    </a:lnTo>
                    <a:cubicBezTo>
                      <a:pt x="1363" y="4013"/>
                      <a:pt x="1340" y="3866"/>
                      <a:pt x="1399" y="3741"/>
                    </a:cubicBezTo>
                    <a:cubicBezTo>
                      <a:pt x="1416" y="3706"/>
                      <a:pt x="1430" y="3671"/>
                      <a:pt x="1443" y="3630"/>
                    </a:cubicBezTo>
                    <a:cubicBezTo>
                      <a:pt x="1492" y="3501"/>
                      <a:pt x="1612" y="3417"/>
                      <a:pt x="1745" y="3417"/>
                    </a:cubicBezTo>
                    <a:close/>
                    <a:moveTo>
                      <a:pt x="781" y="4466"/>
                    </a:moveTo>
                    <a:cubicBezTo>
                      <a:pt x="865" y="4466"/>
                      <a:pt x="948" y="4498"/>
                      <a:pt x="1008" y="4558"/>
                    </a:cubicBezTo>
                    <a:lnTo>
                      <a:pt x="1389" y="4939"/>
                    </a:lnTo>
                    <a:cubicBezTo>
                      <a:pt x="1536" y="5086"/>
                      <a:pt x="1510" y="5339"/>
                      <a:pt x="1332" y="5445"/>
                    </a:cubicBezTo>
                    <a:cubicBezTo>
                      <a:pt x="1141" y="5552"/>
                      <a:pt x="932" y="5637"/>
                      <a:pt x="719" y="5699"/>
                    </a:cubicBezTo>
                    <a:cubicBezTo>
                      <a:pt x="692" y="5706"/>
                      <a:pt x="665" y="5709"/>
                      <a:pt x="639" y="5709"/>
                    </a:cubicBezTo>
                    <a:cubicBezTo>
                      <a:pt x="466" y="5709"/>
                      <a:pt x="316" y="5565"/>
                      <a:pt x="316" y="5384"/>
                    </a:cubicBezTo>
                    <a:lnTo>
                      <a:pt x="316" y="4847"/>
                    </a:lnTo>
                    <a:cubicBezTo>
                      <a:pt x="316" y="4709"/>
                      <a:pt x="404" y="4593"/>
                      <a:pt x="533" y="4545"/>
                    </a:cubicBezTo>
                    <a:cubicBezTo>
                      <a:pt x="568" y="4531"/>
                      <a:pt x="604" y="4513"/>
                      <a:pt x="644" y="4496"/>
                    </a:cubicBezTo>
                    <a:cubicBezTo>
                      <a:pt x="688" y="4476"/>
                      <a:pt x="735" y="4466"/>
                      <a:pt x="781" y="4466"/>
                    </a:cubicBezTo>
                    <a:close/>
                    <a:moveTo>
                      <a:pt x="0" y="0"/>
                    </a:moveTo>
                    <a:lnTo>
                      <a:pt x="0" y="2264"/>
                    </a:lnTo>
                    <a:cubicBezTo>
                      <a:pt x="461" y="2264"/>
                      <a:pt x="834" y="2636"/>
                      <a:pt x="834" y="3098"/>
                    </a:cubicBezTo>
                    <a:cubicBezTo>
                      <a:pt x="834" y="3560"/>
                      <a:pt x="461" y="3937"/>
                      <a:pt x="0" y="3937"/>
                    </a:cubicBezTo>
                    <a:lnTo>
                      <a:pt x="0" y="6201"/>
                    </a:lnTo>
                    <a:cubicBezTo>
                      <a:pt x="1713" y="6201"/>
                      <a:pt x="3098" y="4812"/>
                      <a:pt x="3098" y="3098"/>
                    </a:cubicBezTo>
                    <a:cubicBezTo>
                      <a:pt x="3098" y="1389"/>
                      <a:pt x="1713" y="0"/>
                      <a:pt x="0" y="0"/>
                    </a:cubicBezTo>
                    <a:close/>
                  </a:path>
                </a:pathLst>
              </a:custGeom>
              <a:solidFill>
                <a:srgbClr val="80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2839088" y="2028525"/>
                <a:ext cx="668700" cy="6687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0" name="Google Shape;1350;p46"/>
          <p:cNvSpPr txBox="1"/>
          <p:nvPr/>
        </p:nvSpPr>
        <p:spPr>
          <a:xfrm>
            <a:off x="925215" y="2743425"/>
            <a:ext cx="867600"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Krona One"/>
                <a:ea typeface="Krona One"/>
                <a:cs typeface="Krona One"/>
                <a:sym typeface="Krona One"/>
              </a:rPr>
              <a:t>65%</a:t>
            </a:r>
            <a:endParaRPr sz="1800">
              <a:solidFill>
                <a:srgbClr val="FFFFFF"/>
              </a:solidFill>
              <a:latin typeface="Krona One"/>
              <a:ea typeface="Krona One"/>
              <a:cs typeface="Krona One"/>
              <a:sym typeface="Krona One"/>
            </a:endParaRPr>
          </a:p>
        </p:txBody>
      </p:sp>
      <p:sp>
        <p:nvSpPr>
          <p:cNvPr id="1351" name="Google Shape;1351;p46"/>
          <p:cNvSpPr txBox="1"/>
          <p:nvPr/>
        </p:nvSpPr>
        <p:spPr>
          <a:xfrm>
            <a:off x="2440601" y="2743425"/>
            <a:ext cx="867600" cy="3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Krona One"/>
                <a:ea typeface="Krona One"/>
                <a:cs typeface="Krona One"/>
                <a:sym typeface="Krona One"/>
              </a:rPr>
              <a:t>35%</a:t>
            </a:r>
            <a:endParaRPr sz="1800">
              <a:solidFill>
                <a:srgbClr val="FFFFFF"/>
              </a:solidFill>
              <a:latin typeface="Krona One"/>
              <a:ea typeface="Krona One"/>
              <a:cs typeface="Krona One"/>
              <a:sym typeface="Krona One"/>
            </a:endParaRPr>
          </a:p>
        </p:txBody>
      </p:sp>
      <p:sp>
        <p:nvSpPr>
          <p:cNvPr id="1352" name="Google Shape;1352;p46"/>
          <p:cNvSpPr txBox="1"/>
          <p:nvPr/>
        </p:nvSpPr>
        <p:spPr>
          <a:xfrm>
            <a:off x="902328" y="3138638"/>
            <a:ext cx="914400" cy="304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b="1">
                <a:solidFill>
                  <a:srgbClr val="FFFFFF"/>
                </a:solidFill>
                <a:latin typeface="Ubuntu"/>
                <a:ea typeface="Ubuntu"/>
                <a:cs typeface="Ubuntu"/>
                <a:sym typeface="Ubuntu"/>
              </a:rPr>
              <a:t>Success</a:t>
            </a:r>
            <a:endParaRPr b="1">
              <a:solidFill>
                <a:srgbClr val="FFFFFF"/>
              </a:solidFill>
              <a:latin typeface="Ubuntu"/>
              <a:ea typeface="Ubuntu"/>
              <a:cs typeface="Ubuntu"/>
              <a:sym typeface="Ubuntu"/>
            </a:endParaRPr>
          </a:p>
        </p:txBody>
      </p:sp>
      <p:sp>
        <p:nvSpPr>
          <p:cNvPr id="1353" name="Google Shape;1353;p46"/>
          <p:cNvSpPr txBox="1"/>
          <p:nvPr/>
        </p:nvSpPr>
        <p:spPr>
          <a:xfrm>
            <a:off x="2420023" y="3138638"/>
            <a:ext cx="914400" cy="304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b="1">
                <a:solidFill>
                  <a:srgbClr val="FFFFFF"/>
                </a:solidFill>
                <a:latin typeface="Ubuntu"/>
                <a:ea typeface="Ubuntu"/>
                <a:cs typeface="Ubuntu"/>
                <a:sym typeface="Ubuntu"/>
              </a:rPr>
              <a:t>Failure</a:t>
            </a:r>
            <a:endParaRPr b="1">
              <a:solidFill>
                <a:srgbClr val="FFFFFF"/>
              </a:solidFill>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47"/>
          <p:cNvSpPr txBox="1">
            <a:spLocks noGrp="1"/>
          </p:cNvSpPr>
          <p:nvPr>
            <p:ph type="title"/>
          </p:nvPr>
        </p:nvSpPr>
        <p:spPr>
          <a:xfrm>
            <a:off x="714800" y="1442388"/>
            <a:ext cx="7714800" cy="14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85,320</a:t>
            </a:r>
            <a:endParaRPr/>
          </a:p>
        </p:txBody>
      </p:sp>
      <p:sp>
        <p:nvSpPr>
          <p:cNvPr id="1359" name="Google Shape;1359;p47"/>
          <p:cNvSpPr txBox="1">
            <a:spLocks noGrp="1"/>
          </p:cNvSpPr>
          <p:nvPr>
            <p:ph type="subTitle" idx="1"/>
          </p:nvPr>
        </p:nvSpPr>
        <p:spPr>
          <a:xfrm>
            <a:off x="1641900" y="2993686"/>
            <a:ext cx="5860200" cy="45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NEW DRIVERS EVERY YEAR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48"/>
          <p:cNvSpPr txBox="1">
            <a:spLocks noGrp="1"/>
          </p:cNvSpPr>
          <p:nvPr>
            <p:ph type="title"/>
          </p:nvPr>
        </p:nvSpPr>
        <p:spPr>
          <a:xfrm>
            <a:off x="713232" y="385724"/>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Growth</a:t>
            </a:r>
            <a:endParaRPr/>
          </a:p>
        </p:txBody>
      </p:sp>
      <p:grpSp>
        <p:nvGrpSpPr>
          <p:cNvPr id="1365" name="Google Shape;1365;p48"/>
          <p:cNvGrpSpPr/>
          <p:nvPr/>
        </p:nvGrpSpPr>
        <p:grpSpPr>
          <a:xfrm>
            <a:off x="6949498" y="2768618"/>
            <a:ext cx="1938276" cy="2372625"/>
            <a:chOff x="1411475" y="323425"/>
            <a:chExt cx="311650" cy="381500"/>
          </a:xfrm>
        </p:grpSpPr>
        <p:sp>
          <p:nvSpPr>
            <p:cNvPr id="1366" name="Google Shape;1366;p48"/>
            <p:cNvSpPr/>
            <p:nvPr/>
          </p:nvSpPr>
          <p:spPr>
            <a:xfrm>
              <a:off x="1548150" y="616725"/>
              <a:ext cx="38300" cy="88200"/>
            </a:xfrm>
            <a:custGeom>
              <a:avLst/>
              <a:gdLst/>
              <a:ahLst/>
              <a:cxnLst/>
              <a:rect l="l" t="t" r="r" b="b"/>
              <a:pathLst>
                <a:path w="1532" h="3528" extrusionOk="0">
                  <a:moveTo>
                    <a:pt x="1" y="1"/>
                  </a:moveTo>
                  <a:lnTo>
                    <a:pt x="1" y="3527"/>
                  </a:lnTo>
                  <a:lnTo>
                    <a:pt x="1532" y="3527"/>
                  </a:lnTo>
                  <a:lnTo>
                    <a:pt x="15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8"/>
            <p:cNvSpPr/>
            <p:nvPr/>
          </p:nvSpPr>
          <p:spPr>
            <a:xfrm>
              <a:off x="1567250" y="616725"/>
              <a:ext cx="19200" cy="88200"/>
            </a:xfrm>
            <a:custGeom>
              <a:avLst/>
              <a:gdLst/>
              <a:ahLst/>
              <a:cxnLst/>
              <a:rect l="l" t="t" r="r" b="b"/>
              <a:pathLst>
                <a:path w="768" h="3528" extrusionOk="0">
                  <a:moveTo>
                    <a:pt x="733" y="1"/>
                  </a:moveTo>
                  <a:lnTo>
                    <a:pt x="0" y="730"/>
                  </a:lnTo>
                  <a:lnTo>
                    <a:pt x="0" y="3527"/>
                  </a:lnTo>
                  <a:lnTo>
                    <a:pt x="768" y="3527"/>
                  </a:lnTo>
                  <a:lnTo>
                    <a:pt x="768" y="1"/>
                  </a:lnTo>
                  <a:close/>
                </a:path>
              </a:pathLst>
            </a:custGeom>
            <a:solidFill>
              <a:srgbClr val="DAD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8"/>
            <p:cNvSpPr/>
            <p:nvPr/>
          </p:nvSpPr>
          <p:spPr>
            <a:xfrm>
              <a:off x="1411475" y="323425"/>
              <a:ext cx="311650" cy="311550"/>
            </a:xfrm>
            <a:custGeom>
              <a:avLst/>
              <a:gdLst/>
              <a:ahLst/>
              <a:cxnLst/>
              <a:rect l="l" t="t" r="r" b="b"/>
              <a:pathLst>
                <a:path w="12466" h="12462" extrusionOk="0">
                  <a:moveTo>
                    <a:pt x="6231" y="1"/>
                  </a:moveTo>
                  <a:lnTo>
                    <a:pt x="1" y="6231"/>
                  </a:lnTo>
                  <a:lnTo>
                    <a:pt x="6231" y="12462"/>
                  </a:lnTo>
                  <a:lnTo>
                    <a:pt x="12465" y="6231"/>
                  </a:lnTo>
                  <a:lnTo>
                    <a:pt x="6231" y="1"/>
                  </a:lnTo>
                  <a:close/>
                </a:path>
              </a:pathLst>
            </a:custGeom>
            <a:solidFill>
              <a:srgbClr val="FFD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8"/>
            <p:cNvSpPr/>
            <p:nvPr/>
          </p:nvSpPr>
          <p:spPr>
            <a:xfrm>
              <a:off x="1428175" y="340525"/>
              <a:ext cx="278250" cy="277425"/>
            </a:xfrm>
            <a:custGeom>
              <a:avLst/>
              <a:gdLst/>
              <a:ahLst/>
              <a:cxnLst/>
              <a:rect l="l" t="t" r="r" b="b"/>
              <a:pathLst>
                <a:path w="11130" h="11097" extrusionOk="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8"/>
            <p:cNvSpPr/>
            <p:nvPr/>
          </p:nvSpPr>
          <p:spPr>
            <a:xfrm>
              <a:off x="1567250" y="340450"/>
              <a:ext cx="139175" cy="277500"/>
            </a:xfrm>
            <a:custGeom>
              <a:avLst/>
              <a:gdLst/>
              <a:ahLst/>
              <a:cxnLst/>
              <a:rect l="l" t="t" r="r" b="b"/>
              <a:pathLst>
                <a:path w="5567" h="11100" extrusionOk="0">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8"/>
            <p:cNvSpPr/>
            <p:nvPr/>
          </p:nvSpPr>
          <p:spPr>
            <a:xfrm>
              <a:off x="1567250" y="323425"/>
              <a:ext cx="155875" cy="311550"/>
            </a:xfrm>
            <a:custGeom>
              <a:avLst/>
              <a:gdLst/>
              <a:ahLst/>
              <a:cxnLst/>
              <a:rect l="l" t="t" r="r" b="b"/>
              <a:pathLst>
                <a:path w="6235" h="12462" extrusionOk="0">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8"/>
            <p:cNvSpPr/>
            <p:nvPr/>
          </p:nvSpPr>
          <p:spPr>
            <a:xfrm>
              <a:off x="1567250" y="400500"/>
              <a:ext cx="45175" cy="159650"/>
            </a:xfrm>
            <a:custGeom>
              <a:avLst/>
              <a:gdLst/>
              <a:ahLst/>
              <a:cxnLst/>
              <a:rect l="l" t="t" r="r" b="b"/>
              <a:pathLst>
                <a:path w="1807" h="6386" extrusionOk="0">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8"/>
            <p:cNvSpPr/>
            <p:nvPr/>
          </p:nvSpPr>
          <p:spPr>
            <a:xfrm>
              <a:off x="1526225" y="400500"/>
              <a:ext cx="86200" cy="159650"/>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48"/>
          <p:cNvSpPr txBox="1">
            <a:spLocks noGrp="1"/>
          </p:cNvSpPr>
          <p:nvPr>
            <p:ph type="subTitle" idx="1"/>
          </p:nvPr>
        </p:nvSpPr>
        <p:spPr>
          <a:xfrm>
            <a:off x="5290900" y="1979922"/>
            <a:ext cx="18288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
              <a:t>Expected income for 2021</a:t>
            </a:r>
            <a:endParaRPr/>
          </a:p>
        </p:txBody>
      </p:sp>
      <p:sp>
        <p:nvSpPr>
          <p:cNvPr id="1375" name="Google Shape;1375;p48"/>
          <p:cNvSpPr txBox="1">
            <a:spLocks noGrp="1"/>
          </p:cNvSpPr>
          <p:nvPr>
            <p:ph type="subTitle" idx="2"/>
          </p:nvPr>
        </p:nvSpPr>
        <p:spPr>
          <a:xfrm>
            <a:off x="720739" y="3834325"/>
            <a:ext cx="4147500" cy="5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 modify this graph, click on it, follow the link, change the data and paste the resulting graph here</a:t>
            </a:r>
            <a:endParaRPr/>
          </a:p>
        </p:txBody>
      </p:sp>
      <p:sp>
        <p:nvSpPr>
          <p:cNvPr id="1376" name="Google Shape;1376;p48"/>
          <p:cNvSpPr txBox="1">
            <a:spLocks noGrp="1"/>
          </p:cNvSpPr>
          <p:nvPr>
            <p:ph type="subTitle" idx="3"/>
          </p:nvPr>
        </p:nvSpPr>
        <p:spPr>
          <a:xfrm>
            <a:off x="5286377" y="3359276"/>
            <a:ext cx="18288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
              <a:t>New employees next year</a:t>
            </a:r>
            <a:endParaRPr/>
          </a:p>
        </p:txBody>
      </p:sp>
      <p:sp>
        <p:nvSpPr>
          <p:cNvPr id="1377" name="Google Shape;1377;p48"/>
          <p:cNvSpPr txBox="1">
            <a:spLocks noGrp="1"/>
          </p:cNvSpPr>
          <p:nvPr>
            <p:ph type="title" idx="4"/>
          </p:nvPr>
        </p:nvSpPr>
        <p:spPr>
          <a:xfrm>
            <a:off x="5290529" y="1359570"/>
            <a:ext cx="20994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20,000</a:t>
            </a:r>
            <a:endParaRPr/>
          </a:p>
        </p:txBody>
      </p:sp>
      <p:sp>
        <p:nvSpPr>
          <p:cNvPr id="1378" name="Google Shape;1378;p48"/>
          <p:cNvSpPr txBox="1">
            <a:spLocks noGrp="1"/>
          </p:cNvSpPr>
          <p:nvPr>
            <p:ph type="title" idx="5"/>
          </p:nvPr>
        </p:nvSpPr>
        <p:spPr>
          <a:xfrm>
            <a:off x="5286375" y="2739545"/>
            <a:ext cx="11448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100</a:t>
            </a:r>
            <a:endParaRPr/>
          </a:p>
        </p:txBody>
      </p:sp>
      <p:pic>
        <p:nvPicPr>
          <p:cNvPr id="1379" name="Google Shape;1379;p48" title="Chart">
            <a:hlinkClick r:id="rId3"/>
          </p:cNvPr>
          <p:cNvPicPr preferRelativeResize="0"/>
          <p:nvPr/>
        </p:nvPicPr>
        <p:blipFill>
          <a:blip r:embed="rId4">
            <a:alphaModFix/>
          </a:blip>
          <a:stretch>
            <a:fillRect/>
          </a:stretch>
        </p:blipFill>
        <p:spPr>
          <a:xfrm>
            <a:off x="653125" y="1190325"/>
            <a:ext cx="4276008" cy="264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3"/>
        <p:cNvGrpSpPr/>
        <p:nvPr/>
      </p:nvGrpSpPr>
      <p:grpSpPr>
        <a:xfrm>
          <a:off x="0" y="0"/>
          <a:ext cx="0" cy="0"/>
          <a:chOff x="0" y="0"/>
          <a:chExt cx="0" cy="0"/>
        </a:xfrm>
      </p:grpSpPr>
      <p:sp>
        <p:nvSpPr>
          <p:cNvPr id="1384" name="Google Shape;1384;p49"/>
          <p:cNvSpPr/>
          <p:nvPr/>
        </p:nvSpPr>
        <p:spPr>
          <a:xfrm flipH="1">
            <a:off x="0" y="-78"/>
            <a:ext cx="9144000" cy="5139000"/>
          </a:xfrm>
          <a:prstGeom prst="rtTriangle">
            <a:avLst/>
          </a:prstGeom>
          <a:solidFill>
            <a:srgbClr val="336574">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9"/>
          <p:cNvSpPr/>
          <p:nvPr/>
        </p:nvSpPr>
        <p:spPr>
          <a:xfrm>
            <a:off x="4952400" y="1703875"/>
            <a:ext cx="2782200" cy="74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386" name="Google Shape;1386;p49"/>
          <p:cNvGrpSpPr/>
          <p:nvPr/>
        </p:nvGrpSpPr>
        <p:grpSpPr>
          <a:xfrm rot="-748857">
            <a:off x="7169336" y="3604972"/>
            <a:ext cx="2411057" cy="1590264"/>
            <a:chOff x="7513054" y="3864348"/>
            <a:chExt cx="2411225" cy="1590375"/>
          </a:xfrm>
        </p:grpSpPr>
        <p:sp>
          <p:nvSpPr>
            <p:cNvPr id="1387" name="Google Shape;1387;p49"/>
            <p:cNvSpPr/>
            <p:nvPr/>
          </p:nvSpPr>
          <p:spPr>
            <a:xfrm rot="-1800015">
              <a:off x="7532258" y="4844220"/>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9"/>
            <p:cNvSpPr/>
            <p:nvPr/>
          </p:nvSpPr>
          <p:spPr>
            <a:xfrm rot="-1800015">
              <a:off x="8828083" y="4109145"/>
              <a:ext cx="1076992" cy="365707"/>
            </a:xfrm>
            <a:prstGeom prst="rect">
              <a:avLst/>
            </a:prstGeom>
            <a:solidFill>
              <a:srgbClr val="FFFFFF">
                <a:alpha val="558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49"/>
          <p:cNvSpPr txBox="1">
            <a:spLocks noGrp="1"/>
          </p:cNvSpPr>
          <p:nvPr>
            <p:ph type="title"/>
          </p:nvPr>
        </p:nvSpPr>
        <p:spPr>
          <a:xfrm>
            <a:off x="3218625" y="844300"/>
            <a:ext cx="5212200" cy="357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A Picture Is </a:t>
            </a:r>
            <a:r>
              <a:rPr lang="en">
                <a:solidFill>
                  <a:schemeClr val="accent4"/>
                </a:solidFill>
              </a:rPr>
              <a:t>Worth</a:t>
            </a:r>
            <a:r>
              <a:rPr lang="en">
                <a:solidFill>
                  <a:schemeClr val="lt1"/>
                </a:solidFill>
              </a:rPr>
              <a:t> a Thousand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3"/>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Contents</a:t>
            </a:r>
            <a:endParaRPr dirty="0"/>
          </a:p>
        </p:txBody>
      </p:sp>
      <p:sp>
        <p:nvSpPr>
          <p:cNvPr id="661" name="Google Shape;661;p33"/>
          <p:cNvSpPr txBox="1">
            <a:spLocks noGrp="1"/>
          </p:cNvSpPr>
          <p:nvPr>
            <p:ph type="body" idx="1"/>
          </p:nvPr>
        </p:nvSpPr>
        <p:spPr>
          <a:xfrm>
            <a:off x="713225" y="1152475"/>
            <a:ext cx="7717500" cy="28752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Ubuntu"/>
              <a:buAutoNum type="arabicPeriod"/>
            </a:pPr>
            <a:r>
              <a:rPr lang="en-US" dirty="0">
                <a:solidFill>
                  <a:schemeClr val="lt1"/>
                </a:solidFill>
              </a:rPr>
              <a:t>Introduction</a:t>
            </a:r>
          </a:p>
          <a:p>
            <a:pPr indent="-304800">
              <a:lnSpc>
                <a:spcPct val="100000"/>
              </a:lnSpc>
              <a:buSzPts val="1200"/>
              <a:buFont typeface="Ubuntu"/>
              <a:buAutoNum type="arabicPeriod"/>
            </a:pPr>
            <a:r>
              <a:rPr lang="en-US" dirty="0">
                <a:solidFill>
                  <a:schemeClr val="lt1"/>
                </a:solidFill>
              </a:rPr>
              <a:t>Technology we used</a:t>
            </a:r>
          </a:p>
          <a:p>
            <a:pPr indent="-304800">
              <a:lnSpc>
                <a:spcPct val="100000"/>
              </a:lnSpc>
              <a:buSzPts val="1200"/>
              <a:buFont typeface="Ubuntu"/>
              <a:buAutoNum type="arabicPeriod"/>
            </a:pPr>
            <a:r>
              <a:rPr lang="en-US" altLang="zh-CN" dirty="0">
                <a:solidFill>
                  <a:schemeClr val="lt1"/>
                </a:solidFill>
              </a:rPr>
              <a:t>Main Features</a:t>
            </a:r>
          </a:p>
          <a:p>
            <a:pPr indent="-304800">
              <a:lnSpc>
                <a:spcPct val="100000"/>
              </a:lnSpc>
              <a:buSzPts val="1200"/>
              <a:buFont typeface="Ubuntu"/>
              <a:buAutoNum type="arabicPeriod"/>
            </a:pPr>
            <a:r>
              <a:rPr lang="en-US" altLang="zh-CN" dirty="0">
                <a:solidFill>
                  <a:schemeClr val="lt1"/>
                </a:solidFill>
              </a:rPr>
              <a:t>Design Detail</a:t>
            </a:r>
          </a:p>
          <a:p>
            <a:pPr indent="-304800">
              <a:lnSpc>
                <a:spcPct val="100000"/>
              </a:lnSpc>
              <a:buSzPts val="1200"/>
              <a:buFont typeface="Ubuntu"/>
              <a:buAutoNum type="arabicPeriod"/>
            </a:pPr>
            <a:r>
              <a:rPr lang="en-US" altLang="zh-CN" dirty="0">
                <a:solidFill>
                  <a:schemeClr val="lt1"/>
                </a:solidFill>
              </a:rPr>
              <a:t>Design Test</a:t>
            </a:r>
          </a:p>
          <a:p>
            <a:pPr indent="-304800">
              <a:lnSpc>
                <a:spcPct val="100000"/>
              </a:lnSpc>
              <a:buSzPts val="1200"/>
              <a:buFont typeface="Ubuntu"/>
              <a:buAutoNum type="arabicPeriod"/>
            </a:pPr>
            <a:r>
              <a:rPr lang="en-US" altLang="zh-CN" dirty="0">
                <a:solidFill>
                  <a:schemeClr val="lt1"/>
                </a:solidFill>
              </a:rPr>
              <a:t>Conclusion</a:t>
            </a:r>
          </a:p>
          <a:p>
            <a:pPr marL="457200" lvl="0" indent="-304800" algn="l" rtl="0">
              <a:spcBef>
                <a:spcPts val="0"/>
              </a:spcBef>
              <a:spcAft>
                <a:spcPts val="0"/>
              </a:spcAft>
              <a:buSzPts val="1200"/>
              <a:buFont typeface="Ubuntu"/>
              <a:buAutoNum type="arabicPeriod"/>
            </a:pPr>
            <a:r>
              <a:rPr lang="en" b="1" dirty="0">
                <a:solidFill>
                  <a:schemeClr val="lt1"/>
                </a:solidFill>
                <a:uFill>
                  <a:noFill/>
                </a:uFill>
                <a:hlinkClick r:id="rId3" action="ppaction://hlinksldjump">
                  <a:extLst>
                    <a:ext uri="{A12FA001-AC4F-418D-AE19-62706E023703}">
                      <ahyp:hlinkClr xmlns:ahyp="http://schemas.microsoft.com/office/drawing/2018/hyperlinkcolor" val="tx"/>
                    </a:ext>
                  </a:extLst>
                </a:hlinkClick>
              </a:rPr>
              <a:t>Instructions for use</a:t>
            </a:r>
            <a:r>
              <a:rPr lang="en" dirty="0">
                <a:solidFill>
                  <a:schemeClr val="lt1"/>
                </a:solidFill>
              </a:rPr>
              <a:t> and final slides with: </a:t>
            </a:r>
            <a:endParaRPr dirty="0">
              <a:solidFill>
                <a:schemeClr val="lt1"/>
              </a:solidFill>
            </a:endParaRPr>
          </a:p>
          <a:p>
            <a:pPr marL="914400" lvl="0" indent="-304800" algn="l" rtl="0">
              <a:spcBef>
                <a:spcPts val="0"/>
              </a:spcBef>
              <a:spcAft>
                <a:spcPts val="0"/>
              </a:spcAft>
              <a:buClr>
                <a:schemeClr val="lt1"/>
              </a:buClr>
              <a:buSzPts val="1200"/>
              <a:buFont typeface="Ubuntu"/>
              <a:buChar char="●"/>
            </a:pPr>
            <a:r>
              <a:rPr lang="en" dirty="0">
                <a:solidFill>
                  <a:schemeClr val="lt1"/>
                </a:solidFill>
              </a:rPr>
              <a:t>The</a:t>
            </a:r>
            <a:r>
              <a:rPr lang="en" dirty="0">
                <a:solidFill>
                  <a:schemeClr val="lt1"/>
                </a:solidFill>
                <a:uFill>
                  <a:noFill/>
                </a:uFill>
                <a:hlinkClick r:id="rId4" action="ppaction://hlinksldjump">
                  <a:extLst>
                    <a:ext uri="{A12FA001-AC4F-418D-AE19-62706E023703}">
                      <ahyp:hlinkClr xmlns:ahyp="http://schemas.microsoft.com/office/drawing/2018/hyperlinkcolor" val="tx"/>
                    </a:ext>
                  </a:extLst>
                </a:hlinkClick>
              </a:rPr>
              <a:t> </a:t>
            </a:r>
            <a:r>
              <a:rPr lang="en" b="1" dirty="0">
                <a:solidFill>
                  <a:schemeClr val="lt1"/>
                </a:solidFill>
                <a:uFill>
                  <a:noFill/>
                </a:uFill>
                <a:hlinkClick r:id="rId4" action="ppaction://hlinksldjump">
                  <a:extLst>
                    <a:ext uri="{A12FA001-AC4F-418D-AE19-62706E023703}">
                      <ahyp:hlinkClr xmlns:ahyp="http://schemas.microsoft.com/office/drawing/2018/hyperlinkcolor" val="tx"/>
                    </a:ext>
                  </a:extLst>
                </a:hlinkClick>
              </a:rPr>
              <a:t>fonts and colors</a:t>
            </a:r>
            <a:r>
              <a:rPr lang="en" dirty="0">
                <a:solidFill>
                  <a:schemeClr val="lt1"/>
                </a:solidFill>
              </a:rPr>
              <a:t> used in the template.</a:t>
            </a:r>
            <a:endParaRPr dirty="0">
              <a:solidFill>
                <a:schemeClr val="lt1"/>
              </a:solidFill>
            </a:endParaRPr>
          </a:p>
          <a:p>
            <a:pPr marL="914400" lvl="0" indent="-304800" algn="l" rtl="0">
              <a:spcBef>
                <a:spcPts val="0"/>
              </a:spcBef>
              <a:spcAft>
                <a:spcPts val="0"/>
              </a:spcAft>
              <a:buClr>
                <a:schemeClr val="lt1"/>
              </a:buClr>
              <a:buSzPts val="1200"/>
              <a:buFont typeface="Ubuntu"/>
              <a:buChar char="●"/>
            </a:pPr>
            <a:r>
              <a:rPr lang="en" dirty="0">
                <a:solidFill>
                  <a:schemeClr val="lt1"/>
                </a:solidFill>
              </a:rPr>
              <a:t>A </a:t>
            </a:r>
            <a:r>
              <a:rPr lang="en" b="1" dirty="0">
                <a:solidFill>
                  <a:schemeClr val="lt1"/>
                </a:solidFill>
                <a:uFill>
                  <a:noFill/>
                </a:uFill>
                <a:hlinkClick r:id="rId5" action="ppaction://hlinksldjump">
                  <a:extLst>
                    <a:ext uri="{A12FA001-AC4F-418D-AE19-62706E023703}">
                      <ahyp:hlinkClr xmlns:ahyp="http://schemas.microsoft.com/office/drawing/2018/hyperlinkcolor" val="tx"/>
                    </a:ext>
                  </a:extLst>
                </a:hlinkClick>
              </a:rPr>
              <a:t>selection of illustrations</a:t>
            </a:r>
            <a:r>
              <a:rPr lang="en" dirty="0">
                <a:solidFill>
                  <a:schemeClr val="lt1"/>
                </a:solidFill>
              </a:rPr>
              <a:t>. You can also customize and animate them as you wish with the online editor. Visit </a:t>
            </a:r>
            <a:r>
              <a:rPr lang="en" b="1" dirty="0">
                <a:solidFill>
                  <a:schemeClr val="lt1"/>
                </a:solidFill>
                <a:uFill>
                  <a:noFill/>
                </a:uFill>
                <a:hlinkClick r:id="rId6">
                  <a:extLst>
                    <a:ext uri="{A12FA001-AC4F-418D-AE19-62706E023703}">
                      <ahyp:hlinkClr xmlns:ahyp="http://schemas.microsoft.com/office/drawing/2018/hyperlinkcolor" val="tx"/>
                    </a:ext>
                  </a:extLst>
                </a:hlinkClick>
              </a:rPr>
              <a:t>Storyset</a:t>
            </a:r>
            <a:r>
              <a:rPr lang="en" dirty="0">
                <a:solidFill>
                  <a:schemeClr val="lt1"/>
                </a:solidFill>
              </a:rPr>
              <a:t> to find more. </a:t>
            </a:r>
            <a:endParaRPr dirty="0">
              <a:solidFill>
                <a:schemeClr val="lt1"/>
              </a:solidFill>
            </a:endParaRPr>
          </a:p>
          <a:p>
            <a:pPr marL="914400" lvl="0" indent="-304800" algn="l" rtl="0">
              <a:spcBef>
                <a:spcPts val="0"/>
              </a:spcBef>
              <a:spcAft>
                <a:spcPts val="0"/>
              </a:spcAft>
              <a:buClr>
                <a:schemeClr val="lt1"/>
              </a:buClr>
              <a:buSzPts val="1200"/>
              <a:buFont typeface="Ubuntu"/>
              <a:buChar char="●"/>
            </a:pPr>
            <a:r>
              <a:rPr lang="en" dirty="0">
                <a:solidFill>
                  <a:schemeClr val="lt1"/>
                </a:solidFill>
              </a:rPr>
              <a:t>More</a:t>
            </a:r>
            <a:r>
              <a:rPr lang="en" dirty="0">
                <a:solidFill>
                  <a:schemeClr val="lt1"/>
                </a:solidFill>
                <a:uFill>
                  <a:noFill/>
                </a:uFill>
                <a:hlinkClick r:id="rId4" action="ppaction://hlinksldjump">
                  <a:extLst>
                    <a:ext uri="{A12FA001-AC4F-418D-AE19-62706E023703}">
                      <ahyp:hlinkClr xmlns:ahyp="http://schemas.microsoft.com/office/drawing/2018/hyperlinkcolor" val="tx"/>
                    </a:ext>
                  </a:extLst>
                </a:hlinkClick>
              </a:rPr>
              <a:t> </a:t>
            </a:r>
            <a:r>
              <a:rPr lang="en" b="1" dirty="0">
                <a:solidFill>
                  <a:schemeClr val="lt1"/>
                </a:solidFill>
                <a:uFill>
                  <a:noFill/>
                </a:uFill>
                <a:hlinkClick r:id="rId4" action="ppaction://hlinksldjump">
                  <a:extLst>
                    <a:ext uri="{A12FA001-AC4F-418D-AE19-62706E023703}">
                      <ahyp:hlinkClr xmlns:ahyp="http://schemas.microsoft.com/office/drawing/2018/hyperlinkcolor" val="tx"/>
                    </a:ext>
                  </a:extLst>
                </a:hlinkClick>
              </a:rPr>
              <a:t>infographic resources</a:t>
            </a:r>
            <a:r>
              <a:rPr lang="en" dirty="0">
                <a:solidFill>
                  <a:schemeClr val="lt1"/>
                </a:solidFill>
              </a:rPr>
              <a:t>, whose size and color can be edited. </a:t>
            </a:r>
            <a:endParaRPr dirty="0">
              <a:solidFill>
                <a:schemeClr val="lt1"/>
              </a:solidFill>
            </a:endParaRPr>
          </a:p>
          <a:p>
            <a:pPr marL="914400" lvl="0" indent="-304800" algn="l" rtl="0">
              <a:spcBef>
                <a:spcPts val="0"/>
              </a:spcBef>
              <a:spcAft>
                <a:spcPts val="0"/>
              </a:spcAft>
              <a:buClr>
                <a:schemeClr val="lt1"/>
              </a:buClr>
              <a:buSzPts val="1200"/>
              <a:buFont typeface="Ubuntu"/>
              <a:buChar char="●"/>
            </a:pPr>
            <a:r>
              <a:rPr lang="en" b="1" dirty="0">
                <a:solidFill>
                  <a:schemeClr val="lt1"/>
                </a:solidFill>
                <a:uFill>
                  <a:noFill/>
                </a:uFill>
                <a:hlinkClick r:id="" action="ppaction://noaction">
                  <a:extLst>
                    <a:ext uri="{A12FA001-AC4F-418D-AE19-62706E023703}">
                      <ahyp:hlinkClr xmlns:ahyp="http://schemas.microsoft.com/office/drawing/2018/hyperlinkcolor" val="tx"/>
                    </a:ext>
                  </a:extLst>
                </a:hlinkClick>
              </a:rPr>
              <a:t>Sets of customizable icons</a:t>
            </a:r>
            <a:r>
              <a:rPr lang="en" dirty="0">
                <a:solidFill>
                  <a:schemeClr val="lt1"/>
                </a:solidFill>
              </a:rPr>
              <a:t> of the following themes: general, business, avatar, creative process, education, help &amp; support, medical, nature, performing arts, SEO &amp; marketing, and teamwork.</a:t>
            </a:r>
            <a:endParaRPr b="1" dirty="0">
              <a:solidFill>
                <a:schemeClr val="lt1"/>
              </a:solidFill>
            </a:endParaRPr>
          </a:p>
        </p:txBody>
      </p:sp>
      <p:sp>
        <p:nvSpPr>
          <p:cNvPr id="662" name="Google Shape;662;p33"/>
          <p:cNvSpPr txBox="1"/>
          <p:nvPr/>
        </p:nvSpPr>
        <p:spPr>
          <a:xfrm>
            <a:off x="713225" y="4083619"/>
            <a:ext cx="7717500" cy="35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b="1" dirty="0">
              <a:solidFill>
                <a:srgbClr val="FFFFFF"/>
              </a:solidFill>
              <a:latin typeface="Ubuntu"/>
              <a:ea typeface="Ubuntu"/>
              <a:cs typeface="Ubuntu"/>
              <a:sym typeface="Ubuntu"/>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50"/>
          <p:cNvSpPr txBox="1">
            <a:spLocks noGrp="1"/>
          </p:cNvSpPr>
          <p:nvPr>
            <p:ph type="title"/>
          </p:nvPr>
        </p:nvSpPr>
        <p:spPr>
          <a:xfrm>
            <a:off x="713225" y="387220"/>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Future Projects</a:t>
            </a:r>
            <a:endParaRPr>
              <a:solidFill>
                <a:schemeClr val="dk1"/>
              </a:solidFill>
            </a:endParaRPr>
          </a:p>
        </p:txBody>
      </p:sp>
      <p:sp>
        <p:nvSpPr>
          <p:cNvPr id="1395" name="Google Shape;1395;p50"/>
          <p:cNvSpPr txBox="1">
            <a:spLocks noGrp="1"/>
          </p:cNvSpPr>
          <p:nvPr>
            <p:ph type="subTitle" idx="4294967295"/>
          </p:nvPr>
        </p:nvSpPr>
        <p:spPr>
          <a:xfrm>
            <a:off x="1433025" y="1629550"/>
            <a:ext cx="1040400" cy="347400"/>
          </a:xfrm>
          <a:prstGeom prst="rect">
            <a:avLst/>
          </a:prstGeom>
          <a:solidFill>
            <a:schemeClr val="accent2"/>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MERCURY</a:t>
            </a:r>
            <a:endParaRPr/>
          </a:p>
          <a:p>
            <a:pPr marL="0" lvl="0" indent="0" algn="l" rtl="0">
              <a:spcBef>
                <a:spcPts val="0"/>
              </a:spcBef>
              <a:spcAft>
                <a:spcPts val="1600"/>
              </a:spcAft>
              <a:buNone/>
            </a:pPr>
            <a:endParaRPr/>
          </a:p>
        </p:txBody>
      </p:sp>
      <p:sp>
        <p:nvSpPr>
          <p:cNvPr id="1396" name="Google Shape;1396;p50"/>
          <p:cNvSpPr txBox="1">
            <a:spLocks noGrp="1"/>
          </p:cNvSpPr>
          <p:nvPr>
            <p:ph type="subTitle" idx="4294967295"/>
          </p:nvPr>
        </p:nvSpPr>
        <p:spPr>
          <a:xfrm>
            <a:off x="1433026" y="2665925"/>
            <a:ext cx="1040400" cy="338400"/>
          </a:xfrm>
          <a:prstGeom prst="rect">
            <a:avLst/>
          </a:prstGeom>
          <a:solidFill>
            <a:schemeClr val="accent2"/>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VENUS</a:t>
            </a:r>
            <a:endParaRPr/>
          </a:p>
        </p:txBody>
      </p:sp>
      <p:sp>
        <p:nvSpPr>
          <p:cNvPr id="1397" name="Google Shape;1397;p50"/>
          <p:cNvSpPr txBox="1">
            <a:spLocks noGrp="1"/>
          </p:cNvSpPr>
          <p:nvPr>
            <p:ph type="subTitle" idx="4294967295"/>
          </p:nvPr>
        </p:nvSpPr>
        <p:spPr>
          <a:xfrm>
            <a:off x="1433025" y="3693300"/>
            <a:ext cx="1040400" cy="338400"/>
          </a:xfrm>
          <a:prstGeom prst="rect">
            <a:avLst/>
          </a:prstGeom>
          <a:solidFill>
            <a:schemeClr val="accent2"/>
          </a:solidFill>
        </p:spPr>
        <p:txBody>
          <a:bodyPr spcFirstLastPara="1" wrap="square" lIns="91425" tIns="91425" rIns="91425" bIns="91425" anchor="t" anchorCtr="0">
            <a:noAutofit/>
          </a:bodyPr>
          <a:lstStyle/>
          <a:p>
            <a:pPr marL="0" lvl="0" indent="0" algn="l" rtl="0">
              <a:spcBef>
                <a:spcPts val="0"/>
              </a:spcBef>
              <a:spcAft>
                <a:spcPts val="1600"/>
              </a:spcAft>
              <a:buNone/>
            </a:pPr>
            <a:r>
              <a:rPr lang="en"/>
              <a:t>MARS</a:t>
            </a:r>
            <a:endParaRPr/>
          </a:p>
        </p:txBody>
      </p:sp>
      <p:sp>
        <p:nvSpPr>
          <p:cNvPr id="1398" name="Google Shape;1398;p50"/>
          <p:cNvSpPr txBox="1">
            <a:spLocks noGrp="1"/>
          </p:cNvSpPr>
          <p:nvPr>
            <p:ph type="subTitle" idx="4294967295"/>
          </p:nvPr>
        </p:nvSpPr>
        <p:spPr>
          <a:xfrm>
            <a:off x="823425" y="1989425"/>
            <a:ext cx="3593700" cy="399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closest planet to the Sun </a:t>
            </a:r>
            <a:endParaRPr/>
          </a:p>
        </p:txBody>
      </p:sp>
      <p:sp>
        <p:nvSpPr>
          <p:cNvPr id="1399" name="Google Shape;1399;p50"/>
          <p:cNvSpPr txBox="1">
            <a:spLocks noGrp="1"/>
          </p:cNvSpPr>
          <p:nvPr>
            <p:ph type="subTitle" idx="4294967295"/>
          </p:nvPr>
        </p:nvSpPr>
        <p:spPr>
          <a:xfrm>
            <a:off x="823425" y="3017900"/>
            <a:ext cx="3593700" cy="399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 has a beautiful name, but it’s hot</a:t>
            </a:r>
            <a:endParaRPr/>
          </a:p>
        </p:txBody>
      </p:sp>
      <p:sp>
        <p:nvSpPr>
          <p:cNvPr id="1400" name="Google Shape;1400;p50"/>
          <p:cNvSpPr txBox="1">
            <a:spLocks noGrp="1"/>
          </p:cNvSpPr>
          <p:nvPr>
            <p:ph type="subTitle" idx="4294967295"/>
          </p:nvPr>
        </p:nvSpPr>
        <p:spPr>
          <a:xfrm>
            <a:off x="823425" y="4045275"/>
            <a:ext cx="3593700" cy="399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Despite being red, Mars is a cold place</a:t>
            </a:r>
            <a:endParaRPr/>
          </a:p>
        </p:txBody>
      </p:sp>
      <p:sp>
        <p:nvSpPr>
          <p:cNvPr id="1401" name="Google Shape;1401;p50"/>
          <p:cNvSpPr/>
          <p:nvPr/>
        </p:nvSpPr>
        <p:spPr>
          <a:xfrm>
            <a:off x="4444880" y="1681050"/>
            <a:ext cx="241800" cy="2418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buntu"/>
              <a:ea typeface="Ubuntu"/>
              <a:cs typeface="Ubuntu"/>
              <a:sym typeface="Ubuntu"/>
            </a:endParaRPr>
          </a:p>
        </p:txBody>
      </p:sp>
      <p:sp>
        <p:nvSpPr>
          <p:cNvPr id="1402" name="Google Shape;1402;p50"/>
          <p:cNvSpPr/>
          <p:nvPr/>
        </p:nvSpPr>
        <p:spPr>
          <a:xfrm>
            <a:off x="7434954" y="2671750"/>
            <a:ext cx="353100" cy="3531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3" name="Google Shape;1403;p50"/>
          <p:cNvSpPr/>
          <p:nvPr/>
        </p:nvSpPr>
        <p:spPr>
          <a:xfrm>
            <a:off x="6760556" y="3567275"/>
            <a:ext cx="602100" cy="6021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accent3"/>
              </a:solidFill>
              <a:latin typeface="Ubuntu"/>
              <a:ea typeface="Ubuntu"/>
              <a:cs typeface="Ubuntu"/>
              <a:sym typeface="Ubuntu"/>
            </a:endParaRPr>
          </a:p>
        </p:txBody>
      </p:sp>
      <p:cxnSp>
        <p:nvCxnSpPr>
          <p:cNvPr id="1404" name="Google Shape;1404;p50"/>
          <p:cNvCxnSpPr>
            <a:stCxn id="1395" idx="3"/>
            <a:endCxn id="1401" idx="2"/>
          </p:cNvCxnSpPr>
          <p:nvPr/>
        </p:nvCxnSpPr>
        <p:spPr>
          <a:xfrm rot="10800000" flipH="1">
            <a:off x="2473425" y="1802050"/>
            <a:ext cx="1971600" cy="1200"/>
          </a:xfrm>
          <a:prstGeom prst="straightConnector1">
            <a:avLst/>
          </a:prstGeom>
          <a:noFill/>
          <a:ln w="19050" cap="flat" cmpd="sng">
            <a:solidFill>
              <a:schemeClr val="dk2"/>
            </a:solidFill>
            <a:prstDash val="solid"/>
            <a:round/>
            <a:headEnd type="none" w="med" len="med"/>
            <a:tailEnd type="none" w="med" len="med"/>
          </a:ln>
        </p:spPr>
      </p:cxnSp>
      <p:cxnSp>
        <p:nvCxnSpPr>
          <p:cNvPr id="1405" name="Google Shape;1405;p50"/>
          <p:cNvCxnSpPr>
            <a:stCxn id="1396" idx="3"/>
            <a:endCxn id="1402" idx="2"/>
          </p:cNvCxnSpPr>
          <p:nvPr/>
        </p:nvCxnSpPr>
        <p:spPr>
          <a:xfrm>
            <a:off x="2473426" y="2835125"/>
            <a:ext cx="4961400" cy="13200"/>
          </a:xfrm>
          <a:prstGeom prst="straightConnector1">
            <a:avLst/>
          </a:prstGeom>
          <a:noFill/>
          <a:ln w="19050" cap="flat" cmpd="sng">
            <a:solidFill>
              <a:schemeClr val="dk2"/>
            </a:solidFill>
            <a:prstDash val="solid"/>
            <a:round/>
            <a:headEnd type="none" w="med" len="med"/>
            <a:tailEnd type="none" w="med" len="med"/>
          </a:ln>
        </p:spPr>
      </p:cxnSp>
      <p:cxnSp>
        <p:nvCxnSpPr>
          <p:cNvPr id="1406" name="Google Shape;1406;p50"/>
          <p:cNvCxnSpPr>
            <a:stCxn id="1397" idx="3"/>
            <a:endCxn id="1403" idx="2"/>
          </p:cNvCxnSpPr>
          <p:nvPr/>
        </p:nvCxnSpPr>
        <p:spPr>
          <a:xfrm>
            <a:off x="2473425" y="3862500"/>
            <a:ext cx="4287000" cy="5700"/>
          </a:xfrm>
          <a:prstGeom prst="straightConnector1">
            <a:avLst/>
          </a:prstGeom>
          <a:noFill/>
          <a:ln w="19050" cap="flat" cmpd="sng">
            <a:solidFill>
              <a:schemeClr val="dk2"/>
            </a:solidFill>
            <a:prstDash val="solid"/>
            <a:round/>
            <a:headEnd type="none" w="med" len="med"/>
            <a:tailEnd type="none" w="med" len="med"/>
          </a:ln>
        </p:spPr>
      </p:cxnSp>
      <p:sp>
        <p:nvSpPr>
          <p:cNvPr id="1407" name="Google Shape;1407;p50"/>
          <p:cNvSpPr txBox="1">
            <a:spLocks noGrp="1"/>
          </p:cNvSpPr>
          <p:nvPr>
            <p:ph type="subTitle" idx="4294967295"/>
          </p:nvPr>
        </p:nvSpPr>
        <p:spPr>
          <a:xfrm>
            <a:off x="823425" y="1629550"/>
            <a:ext cx="448800" cy="347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t>1</a:t>
            </a:r>
            <a:endParaRPr sz="1600" b="1"/>
          </a:p>
        </p:txBody>
      </p:sp>
      <p:sp>
        <p:nvSpPr>
          <p:cNvPr id="1408" name="Google Shape;1408;p50"/>
          <p:cNvSpPr txBox="1">
            <a:spLocks noGrp="1"/>
          </p:cNvSpPr>
          <p:nvPr>
            <p:ph type="subTitle" idx="4294967295"/>
          </p:nvPr>
        </p:nvSpPr>
        <p:spPr>
          <a:xfrm>
            <a:off x="823425" y="2665925"/>
            <a:ext cx="448800" cy="3384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2</a:t>
            </a:r>
            <a:endParaRPr sz="1600" b="1"/>
          </a:p>
        </p:txBody>
      </p:sp>
      <p:sp>
        <p:nvSpPr>
          <p:cNvPr id="1409" name="Google Shape;1409;p50"/>
          <p:cNvSpPr txBox="1">
            <a:spLocks noGrp="1"/>
          </p:cNvSpPr>
          <p:nvPr>
            <p:ph type="subTitle" idx="4294967295"/>
          </p:nvPr>
        </p:nvSpPr>
        <p:spPr>
          <a:xfrm>
            <a:off x="823425" y="3693300"/>
            <a:ext cx="448800" cy="338400"/>
          </a:xfrm>
          <a:prstGeom prst="rect">
            <a:avLst/>
          </a:prstGeom>
          <a:solidFill>
            <a:schemeClr val="accen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3</a:t>
            </a:r>
            <a:endParaRPr sz="16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51"/>
          <p:cNvSpPr txBox="1">
            <a:spLocks noGrp="1"/>
          </p:cNvSpPr>
          <p:nvPr>
            <p:ph type="title"/>
          </p:nvPr>
        </p:nvSpPr>
        <p:spPr>
          <a:xfrm>
            <a:off x="823425" y="1172875"/>
            <a:ext cx="33534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Projects</a:t>
            </a:r>
            <a:endParaRPr/>
          </a:p>
        </p:txBody>
      </p:sp>
      <p:grpSp>
        <p:nvGrpSpPr>
          <p:cNvPr id="1415" name="Google Shape;1415;p51"/>
          <p:cNvGrpSpPr/>
          <p:nvPr/>
        </p:nvGrpSpPr>
        <p:grpSpPr>
          <a:xfrm>
            <a:off x="4815539" y="1035769"/>
            <a:ext cx="1565662" cy="3046825"/>
            <a:chOff x="5036738" y="1151165"/>
            <a:chExt cx="1565662" cy="3046825"/>
          </a:xfrm>
        </p:grpSpPr>
        <p:grpSp>
          <p:nvGrpSpPr>
            <p:cNvPr id="1416" name="Google Shape;1416;p51"/>
            <p:cNvGrpSpPr/>
            <p:nvPr/>
          </p:nvGrpSpPr>
          <p:grpSpPr>
            <a:xfrm>
              <a:off x="5591402" y="1267979"/>
              <a:ext cx="456105" cy="31895"/>
              <a:chOff x="767900" y="1150025"/>
              <a:chExt cx="854450" cy="59750"/>
            </a:xfrm>
          </p:grpSpPr>
          <p:sp>
            <p:nvSpPr>
              <p:cNvPr id="1417" name="Google Shape;1417;p51"/>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1"/>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1"/>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1"/>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1"/>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1"/>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1"/>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1"/>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1"/>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1"/>
            <p:cNvGrpSpPr/>
            <p:nvPr/>
          </p:nvGrpSpPr>
          <p:grpSpPr>
            <a:xfrm>
              <a:off x="5591673" y="1267985"/>
              <a:ext cx="456191" cy="31901"/>
              <a:chOff x="767900" y="1150025"/>
              <a:chExt cx="854450" cy="59750"/>
            </a:xfrm>
          </p:grpSpPr>
          <p:sp>
            <p:nvSpPr>
              <p:cNvPr id="1428" name="Google Shape;1428;p51"/>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1"/>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1"/>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1"/>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1"/>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1"/>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1"/>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1"/>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1"/>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1"/>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51"/>
            <p:cNvGrpSpPr/>
            <p:nvPr/>
          </p:nvGrpSpPr>
          <p:grpSpPr>
            <a:xfrm>
              <a:off x="5036738" y="1151165"/>
              <a:ext cx="1565662" cy="3046825"/>
              <a:chOff x="5411013" y="1379733"/>
              <a:chExt cx="2933049" cy="5707802"/>
            </a:xfrm>
          </p:grpSpPr>
          <p:pic>
            <p:nvPicPr>
              <p:cNvPr id="1439" name="Google Shape;1439;p51"/>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rgbClr val="20124D"/>
                </a:solidFill>
                <a:prstDash val="solid"/>
                <a:round/>
                <a:headEnd type="none" w="sm" len="sm"/>
                <a:tailEnd type="none" w="sm" len="sm"/>
              </a:ln>
            </p:spPr>
          </p:pic>
          <p:sp>
            <p:nvSpPr>
              <p:cNvPr id="1440" name="Google Shape;1440;p51"/>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1"/>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1"/>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1"/>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1"/>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1"/>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1"/>
              <p:cNvSpPr/>
              <p:nvPr/>
            </p:nvSpPr>
            <p:spPr>
              <a:xfrm>
                <a:off x="5519193" y="1460794"/>
                <a:ext cx="2716813" cy="5523675"/>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7" name="Google Shape;1447;p51"/>
          <p:cNvGrpSpPr/>
          <p:nvPr/>
        </p:nvGrpSpPr>
        <p:grpSpPr>
          <a:xfrm>
            <a:off x="6625689" y="1554216"/>
            <a:ext cx="1565662" cy="3046825"/>
            <a:chOff x="6846888" y="1669612"/>
            <a:chExt cx="1565662" cy="3046825"/>
          </a:xfrm>
        </p:grpSpPr>
        <p:grpSp>
          <p:nvGrpSpPr>
            <p:cNvPr id="1448" name="Google Shape;1448;p51"/>
            <p:cNvGrpSpPr/>
            <p:nvPr/>
          </p:nvGrpSpPr>
          <p:grpSpPr>
            <a:xfrm>
              <a:off x="6846888" y="1669612"/>
              <a:ext cx="1565662" cy="3046825"/>
              <a:chOff x="5411013" y="1379733"/>
              <a:chExt cx="2933049" cy="5707802"/>
            </a:xfrm>
          </p:grpSpPr>
          <p:pic>
            <p:nvPicPr>
              <p:cNvPr id="1449" name="Google Shape;1449;p51"/>
              <p:cNvPicPr preferRelativeResize="0"/>
              <p:nvPr/>
            </p:nvPicPr>
            <p:blipFill rotWithShape="1">
              <a:blip r:embed="rId3">
                <a:alphaModFix/>
              </a:blip>
              <a:srcRect b="13217"/>
              <a:stretch/>
            </p:blipFill>
            <p:spPr>
              <a:xfrm>
                <a:off x="5539785" y="1484025"/>
                <a:ext cx="2667900" cy="5594700"/>
              </a:xfrm>
              <a:prstGeom prst="roundRect">
                <a:avLst>
                  <a:gd name="adj" fmla="val 11294"/>
                </a:avLst>
              </a:prstGeom>
              <a:noFill/>
              <a:ln w="9525" cap="flat" cmpd="sng">
                <a:solidFill>
                  <a:srgbClr val="20124D"/>
                </a:solidFill>
                <a:prstDash val="solid"/>
                <a:round/>
                <a:headEnd type="none" w="sm" len="sm"/>
                <a:tailEnd type="none" w="sm" len="sm"/>
              </a:ln>
            </p:spPr>
          </p:pic>
          <p:sp>
            <p:nvSpPr>
              <p:cNvPr id="1450" name="Google Shape;1450;p51"/>
              <p:cNvSpPr/>
              <p:nvPr/>
            </p:nvSpPr>
            <p:spPr>
              <a:xfrm>
                <a:off x="8318784" y="2766465"/>
                <a:ext cx="25279" cy="692740"/>
              </a:xfrm>
              <a:custGeom>
                <a:avLst/>
                <a:gdLst/>
                <a:ahLst/>
                <a:cxnLst/>
                <a:rect l="l" t="t" r="r" b="b"/>
                <a:pathLst>
                  <a:path w="927" h="25403" extrusionOk="0">
                    <a:moveTo>
                      <a:pt x="0" y="1"/>
                    </a:moveTo>
                    <a:lnTo>
                      <a:pt x="0" y="25402"/>
                    </a:lnTo>
                    <a:lnTo>
                      <a:pt x="341" y="25402"/>
                    </a:lnTo>
                    <a:cubicBezTo>
                      <a:pt x="683" y="25402"/>
                      <a:pt x="926" y="25110"/>
                      <a:pt x="926" y="24768"/>
                    </a:cubicBezTo>
                    <a:lnTo>
                      <a:pt x="926" y="586"/>
                    </a:lnTo>
                    <a:cubicBezTo>
                      <a:pt x="926" y="244"/>
                      <a:pt x="683" y="1"/>
                      <a:pt x="341"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1"/>
              <p:cNvSpPr/>
              <p:nvPr/>
            </p:nvSpPr>
            <p:spPr>
              <a:xfrm>
                <a:off x="5411013" y="3185285"/>
                <a:ext cx="26616" cy="438774"/>
              </a:xfrm>
              <a:custGeom>
                <a:avLst/>
                <a:gdLst/>
                <a:ahLst/>
                <a:cxnLst/>
                <a:rect l="l" t="t" r="r" b="b"/>
                <a:pathLst>
                  <a:path w="976" h="16090" extrusionOk="0">
                    <a:moveTo>
                      <a:pt x="634" y="1"/>
                    </a:moveTo>
                    <a:cubicBezTo>
                      <a:pt x="293" y="1"/>
                      <a:pt x="0" y="244"/>
                      <a:pt x="0" y="586"/>
                    </a:cubicBezTo>
                    <a:lnTo>
                      <a:pt x="0" y="15456"/>
                    </a:lnTo>
                    <a:cubicBezTo>
                      <a:pt x="0" y="15797"/>
                      <a:pt x="293" y="16090"/>
                      <a:pt x="634" y="16090"/>
                    </a:cubicBezTo>
                    <a:lnTo>
                      <a:pt x="975" y="16090"/>
                    </a:lnTo>
                    <a:lnTo>
                      <a:pt x="975" y="1"/>
                    </a:ln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1"/>
              <p:cNvSpPr/>
              <p:nvPr/>
            </p:nvSpPr>
            <p:spPr>
              <a:xfrm>
                <a:off x="5411013" y="2612250"/>
                <a:ext cx="26616" cy="438774"/>
              </a:xfrm>
              <a:custGeom>
                <a:avLst/>
                <a:gdLst/>
                <a:ahLst/>
                <a:cxnLst/>
                <a:rect l="l" t="t" r="r" b="b"/>
                <a:pathLst>
                  <a:path w="976" h="16090" extrusionOk="0">
                    <a:moveTo>
                      <a:pt x="634" y="0"/>
                    </a:moveTo>
                    <a:cubicBezTo>
                      <a:pt x="293" y="0"/>
                      <a:pt x="0" y="244"/>
                      <a:pt x="0" y="585"/>
                    </a:cubicBezTo>
                    <a:lnTo>
                      <a:pt x="0" y="15456"/>
                    </a:lnTo>
                    <a:cubicBezTo>
                      <a:pt x="0" y="15797"/>
                      <a:pt x="293" y="16089"/>
                      <a:pt x="634" y="16089"/>
                    </a:cubicBezTo>
                    <a:lnTo>
                      <a:pt x="975" y="16089"/>
                    </a:lnTo>
                    <a:lnTo>
                      <a:pt x="975" y="0"/>
                    </a:ln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1"/>
              <p:cNvSpPr/>
              <p:nvPr/>
            </p:nvSpPr>
            <p:spPr>
              <a:xfrm>
                <a:off x="5413659" y="2181458"/>
                <a:ext cx="22634" cy="204770"/>
              </a:xfrm>
              <a:custGeom>
                <a:avLst/>
                <a:gdLst/>
                <a:ahLst/>
                <a:cxnLst/>
                <a:rect l="l" t="t" r="r" b="b"/>
                <a:pathLst>
                  <a:path w="830" h="7509" extrusionOk="0">
                    <a:moveTo>
                      <a:pt x="537" y="0"/>
                    </a:moveTo>
                    <a:cubicBezTo>
                      <a:pt x="196" y="0"/>
                      <a:pt x="1" y="244"/>
                      <a:pt x="1" y="537"/>
                    </a:cubicBezTo>
                    <a:lnTo>
                      <a:pt x="1" y="6972"/>
                    </a:lnTo>
                    <a:cubicBezTo>
                      <a:pt x="1" y="7265"/>
                      <a:pt x="196" y="7509"/>
                      <a:pt x="537" y="7509"/>
                    </a:cubicBezTo>
                    <a:lnTo>
                      <a:pt x="829" y="7509"/>
                    </a:lnTo>
                    <a:lnTo>
                      <a:pt x="829" y="0"/>
                    </a:lnTo>
                    <a:close/>
                  </a:path>
                </a:pathLst>
              </a:custGeom>
              <a:solidFill>
                <a:srgbClr val="F59D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1"/>
              <p:cNvSpPr/>
              <p:nvPr/>
            </p:nvSpPr>
            <p:spPr>
              <a:xfrm>
                <a:off x="5436266" y="1379733"/>
                <a:ext cx="2882494" cy="5707802"/>
              </a:xfrm>
              <a:custGeom>
                <a:avLst/>
                <a:gdLst/>
                <a:ahLst/>
                <a:cxnLst/>
                <a:rect l="l" t="t" r="r" b="b"/>
                <a:pathLst>
                  <a:path w="105702" h="209307" extrusionOk="0">
                    <a:moveTo>
                      <a:pt x="13554" y="0"/>
                    </a:moveTo>
                    <a:cubicBezTo>
                      <a:pt x="6046" y="0"/>
                      <a:pt x="0" y="6046"/>
                      <a:pt x="0" y="13554"/>
                    </a:cubicBezTo>
                    <a:lnTo>
                      <a:pt x="0" y="195801"/>
                    </a:lnTo>
                    <a:cubicBezTo>
                      <a:pt x="0" y="203261"/>
                      <a:pt x="6046" y="209306"/>
                      <a:pt x="13554" y="209306"/>
                    </a:cubicBezTo>
                    <a:lnTo>
                      <a:pt x="92196" y="209306"/>
                    </a:lnTo>
                    <a:cubicBezTo>
                      <a:pt x="99655" y="209306"/>
                      <a:pt x="105701" y="203261"/>
                      <a:pt x="105701" y="195801"/>
                    </a:cubicBezTo>
                    <a:lnTo>
                      <a:pt x="105701" y="13554"/>
                    </a:lnTo>
                    <a:cubicBezTo>
                      <a:pt x="105701" y="6046"/>
                      <a:pt x="99655" y="0"/>
                      <a:pt x="921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1"/>
              <p:cNvSpPr/>
              <p:nvPr/>
            </p:nvSpPr>
            <p:spPr>
              <a:xfrm>
                <a:off x="5457537" y="1426257"/>
                <a:ext cx="348374" cy="5617402"/>
              </a:xfrm>
              <a:custGeom>
                <a:avLst/>
                <a:gdLst/>
                <a:ahLst/>
                <a:cxnLst/>
                <a:rect l="l" t="t" r="r" b="b"/>
                <a:pathLst>
                  <a:path w="12775" h="205992" extrusionOk="0">
                    <a:moveTo>
                      <a:pt x="11945" y="0"/>
                    </a:moveTo>
                    <a:cubicBezTo>
                      <a:pt x="5363" y="0"/>
                      <a:pt x="0" y="5364"/>
                      <a:pt x="0" y="11994"/>
                    </a:cubicBezTo>
                    <a:lnTo>
                      <a:pt x="0" y="193998"/>
                    </a:lnTo>
                    <a:cubicBezTo>
                      <a:pt x="0" y="200628"/>
                      <a:pt x="5363" y="205991"/>
                      <a:pt x="11945" y="205991"/>
                    </a:cubicBezTo>
                    <a:lnTo>
                      <a:pt x="12774" y="205991"/>
                    </a:lnTo>
                    <a:cubicBezTo>
                      <a:pt x="6192" y="205991"/>
                      <a:pt x="927" y="200677"/>
                      <a:pt x="927" y="194144"/>
                    </a:cubicBezTo>
                    <a:lnTo>
                      <a:pt x="927" y="11897"/>
                    </a:lnTo>
                    <a:cubicBezTo>
                      <a:pt x="878" y="5315"/>
                      <a:pt x="6192" y="0"/>
                      <a:pt x="12774"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1"/>
              <p:cNvSpPr/>
              <p:nvPr/>
            </p:nvSpPr>
            <p:spPr>
              <a:xfrm>
                <a:off x="5519174" y="1460773"/>
                <a:ext cx="2716813" cy="5537580"/>
              </a:xfrm>
              <a:custGeom>
                <a:avLst/>
                <a:gdLst/>
                <a:ahLst/>
                <a:cxnLst/>
                <a:rect l="l" t="t" r="r" b="b"/>
                <a:pathLst>
                  <a:path w="102386" h="205992" extrusionOk="0">
                    <a:moveTo>
                      <a:pt x="11896" y="1"/>
                    </a:moveTo>
                    <a:cubicBezTo>
                      <a:pt x="5314" y="1"/>
                      <a:pt x="0" y="5315"/>
                      <a:pt x="0" y="11848"/>
                    </a:cubicBezTo>
                    <a:lnTo>
                      <a:pt x="0" y="194144"/>
                    </a:lnTo>
                    <a:cubicBezTo>
                      <a:pt x="0" y="200677"/>
                      <a:pt x="5314" y="205992"/>
                      <a:pt x="11896" y="205992"/>
                    </a:cubicBezTo>
                    <a:lnTo>
                      <a:pt x="90538" y="205992"/>
                    </a:lnTo>
                    <a:cubicBezTo>
                      <a:pt x="97071" y="205992"/>
                      <a:pt x="102385" y="200677"/>
                      <a:pt x="102385" y="194144"/>
                    </a:cubicBezTo>
                    <a:lnTo>
                      <a:pt x="102385" y="11848"/>
                    </a:lnTo>
                    <a:cubicBezTo>
                      <a:pt x="102385" y="5315"/>
                      <a:pt x="97071" y="1"/>
                      <a:pt x="90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51"/>
            <p:cNvGrpSpPr/>
            <p:nvPr/>
          </p:nvGrpSpPr>
          <p:grpSpPr>
            <a:xfrm>
              <a:off x="7415836" y="1783010"/>
              <a:ext cx="456191" cy="31901"/>
              <a:chOff x="767900" y="1150025"/>
              <a:chExt cx="854450" cy="59750"/>
            </a:xfrm>
          </p:grpSpPr>
          <p:sp>
            <p:nvSpPr>
              <p:cNvPr id="1458" name="Google Shape;1458;p51"/>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1"/>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1"/>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1"/>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1"/>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1"/>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1"/>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1"/>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1"/>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1"/>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8" name="Google Shape;1468;p51"/>
          <p:cNvSpPr txBox="1">
            <a:spLocks noGrp="1"/>
          </p:cNvSpPr>
          <p:nvPr>
            <p:ph type="body" idx="1"/>
          </p:nvPr>
        </p:nvSpPr>
        <p:spPr>
          <a:xfrm>
            <a:off x="823425" y="2305325"/>
            <a:ext cx="3070800" cy="1665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a:p>
            <a:pPr marL="0" lvl="0" indent="0" algn="l" rtl="0">
              <a:spcBef>
                <a:spcPts val="0"/>
              </a:spcBef>
              <a:spcAft>
                <a:spcPts val="1600"/>
              </a:spcAft>
              <a:buNone/>
            </a:pPr>
            <a:endParaRPr/>
          </a:p>
        </p:txBody>
      </p:sp>
      <p:pic>
        <p:nvPicPr>
          <p:cNvPr id="1469" name="Google Shape;1469;p51"/>
          <p:cNvPicPr preferRelativeResize="0"/>
          <p:nvPr/>
        </p:nvPicPr>
        <p:blipFill rotWithShape="1">
          <a:blip r:embed="rId4">
            <a:alphaModFix/>
          </a:blip>
          <a:srcRect l="15378" t="1910" r="17990" b="2569"/>
          <a:stretch/>
        </p:blipFill>
        <p:spPr>
          <a:xfrm>
            <a:off x="4893375" y="1104038"/>
            <a:ext cx="1410000" cy="2910300"/>
          </a:xfrm>
          <a:prstGeom prst="roundRect">
            <a:avLst>
              <a:gd name="adj" fmla="val 10784"/>
            </a:avLst>
          </a:prstGeom>
          <a:noFill/>
          <a:ln>
            <a:noFill/>
          </a:ln>
        </p:spPr>
      </p:pic>
      <p:grpSp>
        <p:nvGrpSpPr>
          <p:cNvPr id="1470" name="Google Shape;1470;p51"/>
          <p:cNvGrpSpPr/>
          <p:nvPr/>
        </p:nvGrpSpPr>
        <p:grpSpPr>
          <a:xfrm>
            <a:off x="5301926" y="1101990"/>
            <a:ext cx="576300" cy="104400"/>
            <a:chOff x="7315200" y="1724038"/>
            <a:chExt cx="576300" cy="104400"/>
          </a:xfrm>
        </p:grpSpPr>
        <p:sp>
          <p:nvSpPr>
            <p:cNvPr id="1471" name="Google Shape;1471;p51"/>
            <p:cNvSpPr/>
            <p:nvPr/>
          </p:nvSpPr>
          <p:spPr>
            <a:xfrm rot="10800000">
              <a:off x="7315200" y="1724038"/>
              <a:ext cx="576300" cy="1044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2" name="Google Shape;1472;p51"/>
            <p:cNvGrpSpPr/>
            <p:nvPr/>
          </p:nvGrpSpPr>
          <p:grpSpPr>
            <a:xfrm>
              <a:off x="7398577" y="1761933"/>
              <a:ext cx="409538" cy="28650"/>
              <a:chOff x="767900" y="1150025"/>
              <a:chExt cx="854450" cy="59750"/>
            </a:xfrm>
          </p:grpSpPr>
          <p:sp>
            <p:nvSpPr>
              <p:cNvPr id="1473" name="Google Shape;1473;p51"/>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1"/>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1"/>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1"/>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1"/>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1"/>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1"/>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1"/>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1"/>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1"/>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83" name="Google Shape;1483;p51"/>
          <p:cNvPicPr preferRelativeResize="0"/>
          <p:nvPr/>
        </p:nvPicPr>
        <p:blipFill rotWithShape="1">
          <a:blip r:embed="rId5">
            <a:alphaModFix/>
          </a:blip>
          <a:srcRect l="11142" r="56531"/>
          <a:stretch/>
        </p:blipFill>
        <p:spPr>
          <a:xfrm>
            <a:off x="6703525" y="1622488"/>
            <a:ext cx="1410000" cy="2910300"/>
          </a:xfrm>
          <a:prstGeom prst="roundRect">
            <a:avLst>
              <a:gd name="adj" fmla="val 10784"/>
            </a:avLst>
          </a:prstGeom>
          <a:noFill/>
          <a:ln>
            <a:noFill/>
          </a:ln>
        </p:spPr>
      </p:pic>
      <p:grpSp>
        <p:nvGrpSpPr>
          <p:cNvPr id="1484" name="Google Shape;1484;p51"/>
          <p:cNvGrpSpPr/>
          <p:nvPr/>
        </p:nvGrpSpPr>
        <p:grpSpPr>
          <a:xfrm>
            <a:off x="7094001" y="1608641"/>
            <a:ext cx="576300" cy="104400"/>
            <a:chOff x="7315200" y="1724038"/>
            <a:chExt cx="576300" cy="104400"/>
          </a:xfrm>
        </p:grpSpPr>
        <p:sp>
          <p:nvSpPr>
            <p:cNvPr id="1485" name="Google Shape;1485;p51"/>
            <p:cNvSpPr/>
            <p:nvPr/>
          </p:nvSpPr>
          <p:spPr>
            <a:xfrm rot="10800000">
              <a:off x="7315200" y="1724038"/>
              <a:ext cx="576300" cy="1044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6" name="Google Shape;1486;p51"/>
            <p:cNvGrpSpPr/>
            <p:nvPr/>
          </p:nvGrpSpPr>
          <p:grpSpPr>
            <a:xfrm>
              <a:off x="7398577" y="1761933"/>
              <a:ext cx="409538" cy="28650"/>
              <a:chOff x="767900" y="1150025"/>
              <a:chExt cx="854450" cy="59750"/>
            </a:xfrm>
          </p:grpSpPr>
          <p:sp>
            <p:nvSpPr>
              <p:cNvPr id="1487" name="Google Shape;1487;p51"/>
              <p:cNvSpPr/>
              <p:nvPr/>
            </p:nvSpPr>
            <p:spPr>
              <a:xfrm>
                <a:off x="970225" y="1150025"/>
                <a:ext cx="457100" cy="59750"/>
              </a:xfrm>
              <a:custGeom>
                <a:avLst/>
                <a:gdLst/>
                <a:ahLst/>
                <a:cxnLst/>
                <a:rect l="l" t="t" r="r" b="b"/>
                <a:pathLst>
                  <a:path w="18284" h="2390" extrusionOk="0">
                    <a:moveTo>
                      <a:pt x="1610" y="0"/>
                    </a:moveTo>
                    <a:cubicBezTo>
                      <a:pt x="1" y="0"/>
                      <a:pt x="1" y="2341"/>
                      <a:pt x="1610" y="2389"/>
                    </a:cubicBezTo>
                    <a:lnTo>
                      <a:pt x="16724" y="2389"/>
                    </a:lnTo>
                    <a:cubicBezTo>
                      <a:pt x="18284" y="2341"/>
                      <a:pt x="18284" y="0"/>
                      <a:pt x="16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1"/>
              <p:cNvSpPr/>
              <p:nvPr/>
            </p:nvSpPr>
            <p:spPr>
              <a:xfrm>
                <a:off x="992175" y="1161000"/>
                <a:ext cx="414450" cy="37800"/>
              </a:xfrm>
              <a:custGeom>
                <a:avLst/>
                <a:gdLst/>
                <a:ahLst/>
                <a:cxnLst/>
                <a:rect l="l" t="t" r="r" b="b"/>
                <a:pathLst>
                  <a:path w="16578" h="1512" extrusionOk="0">
                    <a:moveTo>
                      <a:pt x="732" y="0"/>
                    </a:moveTo>
                    <a:cubicBezTo>
                      <a:pt x="293" y="0"/>
                      <a:pt x="0" y="341"/>
                      <a:pt x="0" y="732"/>
                    </a:cubicBezTo>
                    <a:cubicBezTo>
                      <a:pt x="0" y="1170"/>
                      <a:pt x="293" y="1512"/>
                      <a:pt x="732" y="1512"/>
                    </a:cubicBezTo>
                    <a:lnTo>
                      <a:pt x="15846" y="1512"/>
                    </a:lnTo>
                    <a:cubicBezTo>
                      <a:pt x="16236" y="1512"/>
                      <a:pt x="16577" y="1170"/>
                      <a:pt x="16577" y="732"/>
                    </a:cubicBezTo>
                    <a:cubicBezTo>
                      <a:pt x="16577" y="341"/>
                      <a:pt x="16236" y="0"/>
                      <a:pt x="15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1"/>
              <p:cNvSpPr/>
              <p:nvPr/>
            </p:nvSpPr>
            <p:spPr>
              <a:xfrm>
                <a:off x="767900" y="1150100"/>
                <a:ext cx="68275" cy="59675"/>
              </a:xfrm>
              <a:custGeom>
                <a:avLst/>
                <a:gdLst/>
                <a:ahLst/>
                <a:cxnLst/>
                <a:rect l="l" t="t" r="r" b="b"/>
                <a:pathLst>
                  <a:path w="2731" h="2387" extrusionOk="0">
                    <a:moveTo>
                      <a:pt x="1539" y="0"/>
                    </a:moveTo>
                    <a:cubicBezTo>
                      <a:pt x="1255" y="0"/>
                      <a:pt x="966" y="105"/>
                      <a:pt x="732" y="339"/>
                    </a:cubicBezTo>
                    <a:cubicBezTo>
                      <a:pt x="0" y="1119"/>
                      <a:pt x="537" y="2386"/>
                      <a:pt x="1561" y="2386"/>
                    </a:cubicBezTo>
                    <a:cubicBezTo>
                      <a:pt x="2243" y="2338"/>
                      <a:pt x="2731" y="1850"/>
                      <a:pt x="2731" y="1168"/>
                    </a:cubicBezTo>
                    <a:cubicBezTo>
                      <a:pt x="2731" y="471"/>
                      <a:pt x="2145"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1"/>
              <p:cNvSpPr/>
              <p:nvPr/>
            </p:nvSpPr>
            <p:spPr>
              <a:xfrm>
                <a:off x="782525" y="1161000"/>
                <a:ext cx="42675" cy="37450"/>
              </a:xfrm>
              <a:custGeom>
                <a:avLst/>
                <a:gdLst/>
                <a:ahLst/>
                <a:cxnLst/>
                <a:rect l="l" t="t" r="r" b="b"/>
                <a:pathLst>
                  <a:path w="1707" h="1498" extrusionOk="0">
                    <a:moveTo>
                      <a:pt x="976" y="0"/>
                    </a:moveTo>
                    <a:cubicBezTo>
                      <a:pt x="342" y="0"/>
                      <a:pt x="1" y="780"/>
                      <a:pt x="488" y="1268"/>
                    </a:cubicBezTo>
                    <a:cubicBezTo>
                      <a:pt x="631" y="1426"/>
                      <a:pt x="810" y="1497"/>
                      <a:pt x="986" y="1497"/>
                    </a:cubicBezTo>
                    <a:cubicBezTo>
                      <a:pt x="1352" y="1497"/>
                      <a:pt x="1707" y="1192"/>
                      <a:pt x="1707" y="732"/>
                    </a:cubicBezTo>
                    <a:cubicBezTo>
                      <a:pt x="1707" y="341"/>
                      <a:pt x="1414"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1"/>
              <p:cNvSpPr/>
              <p:nvPr/>
            </p:nvSpPr>
            <p:spPr>
              <a:xfrm>
                <a:off x="876375" y="1150100"/>
                <a:ext cx="68275" cy="59675"/>
              </a:xfrm>
              <a:custGeom>
                <a:avLst/>
                <a:gdLst/>
                <a:ahLst/>
                <a:cxnLst/>
                <a:rect l="l" t="t" r="r" b="b"/>
                <a:pathLst>
                  <a:path w="2731" h="2387" extrusionOk="0">
                    <a:moveTo>
                      <a:pt x="1540" y="0"/>
                    </a:moveTo>
                    <a:cubicBezTo>
                      <a:pt x="1255" y="0"/>
                      <a:pt x="966" y="105"/>
                      <a:pt x="732" y="339"/>
                    </a:cubicBezTo>
                    <a:cubicBezTo>
                      <a:pt x="1" y="1119"/>
                      <a:pt x="537" y="2386"/>
                      <a:pt x="1561" y="2386"/>
                    </a:cubicBezTo>
                    <a:cubicBezTo>
                      <a:pt x="2195" y="2386"/>
                      <a:pt x="2731" y="1850"/>
                      <a:pt x="2731" y="1168"/>
                    </a:cubicBezTo>
                    <a:cubicBezTo>
                      <a:pt x="2731" y="471"/>
                      <a:pt x="2145"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1"/>
              <p:cNvSpPr/>
              <p:nvPr/>
            </p:nvSpPr>
            <p:spPr>
              <a:xfrm>
                <a:off x="891000" y="1161000"/>
                <a:ext cx="42700" cy="37450"/>
              </a:xfrm>
              <a:custGeom>
                <a:avLst/>
                <a:gdLst/>
                <a:ahLst/>
                <a:cxnLst/>
                <a:rect l="l" t="t" r="r" b="b"/>
                <a:pathLst>
                  <a:path w="1708" h="1498" extrusionOk="0">
                    <a:moveTo>
                      <a:pt x="976" y="0"/>
                    </a:moveTo>
                    <a:cubicBezTo>
                      <a:pt x="342" y="0"/>
                      <a:pt x="1" y="829"/>
                      <a:pt x="440" y="1268"/>
                    </a:cubicBezTo>
                    <a:cubicBezTo>
                      <a:pt x="598" y="1426"/>
                      <a:pt x="788" y="1497"/>
                      <a:pt x="971"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1"/>
              <p:cNvSpPr/>
              <p:nvPr/>
            </p:nvSpPr>
            <p:spPr>
              <a:xfrm>
                <a:off x="1554075" y="1150100"/>
                <a:ext cx="68275" cy="59675"/>
              </a:xfrm>
              <a:custGeom>
                <a:avLst/>
                <a:gdLst/>
                <a:ahLst/>
                <a:cxnLst/>
                <a:rect l="l" t="t" r="r" b="b"/>
                <a:pathLst>
                  <a:path w="2731" h="2387" extrusionOk="0">
                    <a:moveTo>
                      <a:pt x="1539" y="0"/>
                    </a:moveTo>
                    <a:cubicBezTo>
                      <a:pt x="1255" y="0"/>
                      <a:pt x="966" y="105"/>
                      <a:pt x="732" y="339"/>
                    </a:cubicBezTo>
                    <a:cubicBezTo>
                      <a:pt x="0" y="1070"/>
                      <a:pt x="488" y="2338"/>
                      <a:pt x="1512" y="2386"/>
                    </a:cubicBezTo>
                    <a:cubicBezTo>
                      <a:pt x="2194" y="2386"/>
                      <a:pt x="2731" y="1850"/>
                      <a:pt x="2731" y="1168"/>
                    </a:cubicBezTo>
                    <a:cubicBezTo>
                      <a:pt x="2731" y="471"/>
                      <a:pt x="2144" y="0"/>
                      <a:pt x="15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1"/>
              <p:cNvSpPr/>
              <p:nvPr/>
            </p:nvSpPr>
            <p:spPr>
              <a:xfrm>
                <a:off x="1567475" y="1161000"/>
                <a:ext cx="42700" cy="37450"/>
              </a:xfrm>
              <a:custGeom>
                <a:avLst/>
                <a:gdLst/>
                <a:ahLst/>
                <a:cxnLst/>
                <a:rect l="l" t="t" r="r" b="b"/>
                <a:pathLst>
                  <a:path w="1708" h="1498" extrusionOk="0">
                    <a:moveTo>
                      <a:pt x="976" y="0"/>
                    </a:moveTo>
                    <a:cubicBezTo>
                      <a:pt x="342" y="0"/>
                      <a:pt x="1" y="829"/>
                      <a:pt x="488" y="1268"/>
                    </a:cubicBezTo>
                    <a:cubicBezTo>
                      <a:pt x="631" y="1426"/>
                      <a:pt x="810" y="1497"/>
                      <a:pt x="986" y="1497"/>
                    </a:cubicBezTo>
                    <a:cubicBezTo>
                      <a:pt x="1352" y="1497"/>
                      <a:pt x="1707" y="1192"/>
                      <a:pt x="1707" y="732"/>
                    </a:cubicBezTo>
                    <a:cubicBezTo>
                      <a:pt x="1707" y="341"/>
                      <a:pt x="1366" y="0"/>
                      <a:pt x="9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1"/>
              <p:cNvSpPr/>
              <p:nvPr/>
            </p:nvSpPr>
            <p:spPr>
              <a:xfrm>
                <a:off x="1444375" y="1150100"/>
                <a:ext cx="69500" cy="59675"/>
              </a:xfrm>
              <a:custGeom>
                <a:avLst/>
                <a:gdLst/>
                <a:ahLst/>
                <a:cxnLst/>
                <a:rect l="l" t="t" r="r" b="b"/>
                <a:pathLst>
                  <a:path w="2780" h="2387" extrusionOk="0">
                    <a:moveTo>
                      <a:pt x="1573" y="0"/>
                    </a:moveTo>
                    <a:cubicBezTo>
                      <a:pt x="1281" y="0"/>
                      <a:pt x="981" y="105"/>
                      <a:pt x="732" y="339"/>
                    </a:cubicBezTo>
                    <a:cubicBezTo>
                      <a:pt x="0" y="1119"/>
                      <a:pt x="537" y="2338"/>
                      <a:pt x="1609" y="2386"/>
                    </a:cubicBezTo>
                    <a:cubicBezTo>
                      <a:pt x="2243" y="2386"/>
                      <a:pt x="2780" y="1850"/>
                      <a:pt x="2780" y="1168"/>
                    </a:cubicBezTo>
                    <a:cubicBezTo>
                      <a:pt x="2780" y="471"/>
                      <a:pt x="219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1"/>
              <p:cNvSpPr/>
              <p:nvPr/>
            </p:nvSpPr>
            <p:spPr>
              <a:xfrm>
                <a:off x="1459000" y="1161000"/>
                <a:ext cx="43900" cy="37450"/>
              </a:xfrm>
              <a:custGeom>
                <a:avLst/>
                <a:gdLst/>
                <a:ahLst/>
                <a:cxnLst/>
                <a:rect l="l" t="t" r="r" b="b"/>
                <a:pathLst>
                  <a:path w="1756" h="1498" extrusionOk="0">
                    <a:moveTo>
                      <a:pt x="1024" y="0"/>
                    </a:moveTo>
                    <a:cubicBezTo>
                      <a:pt x="342" y="0"/>
                      <a:pt x="1" y="829"/>
                      <a:pt x="488" y="1268"/>
                    </a:cubicBezTo>
                    <a:cubicBezTo>
                      <a:pt x="631" y="1426"/>
                      <a:pt x="815" y="1497"/>
                      <a:pt x="998" y="1497"/>
                    </a:cubicBezTo>
                    <a:cubicBezTo>
                      <a:pt x="1378" y="1497"/>
                      <a:pt x="1756" y="1192"/>
                      <a:pt x="1756" y="732"/>
                    </a:cubicBezTo>
                    <a:cubicBezTo>
                      <a:pt x="1756" y="341"/>
                      <a:pt x="1414" y="0"/>
                      <a:pt x="1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7" name="Google Shape;1497;p51"/>
          <p:cNvSpPr/>
          <p:nvPr/>
        </p:nvSpPr>
        <p:spPr>
          <a:xfrm>
            <a:off x="4572000" y="4675625"/>
            <a:ext cx="1929300" cy="8664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1"/>
          <p:cNvSpPr/>
          <p:nvPr/>
        </p:nvSpPr>
        <p:spPr>
          <a:xfrm>
            <a:off x="6501373" y="4828025"/>
            <a:ext cx="1929300" cy="866400"/>
          </a:xfrm>
          <a:prstGeom prst="ellipse">
            <a:avLst/>
          </a:prstGeom>
          <a:solidFill>
            <a:srgbClr val="336574">
              <a:alpha val="2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1"/>
          <p:cNvSpPr txBox="1">
            <a:spLocks noGrp="1"/>
          </p:cNvSpPr>
          <p:nvPr>
            <p:ph type="title"/>
          </p:nvPr>
        </p:nvSpPr>
        <p:spPr>
          <a:xfrm>
            <a:off x="5133674" y="3421475"/>
            <a:ext cx="929400" cy="251700"/>
          </a:xfrm>
          <a:prstGeom prst="rect">
            <a:avLst/>
          </a:prstGeom>
          <a:solidFill>
            <a:schemeClr val="accent4"/>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START</a:t>
            </a:r>
            <a:endParaRPr sz="1000">
              <a:solidFill>
                <a:srgbClr val="FFFFFF"/>
              </a:solidFill>
            </a:endParaRPr>
          </a:p>
        </p:txBody>
      </p:sp>
      <p:sp>
        <p:nvSpPr>
          <p:cNvPr id="1500" name="Google Shape;1500;p51"/>
          <p:cNvSpPr txBox="1">
            <a:spLocks noGrp="1"/>
          </p:cNvSpPr>
          <p:nvPr>
            <p:ph type="title"/>
          </p:nvPr>
        </p:nvSpPr>
        <p:spPr>
          <a:xfrm>
            <a:off x="6943824" y="1911500"/>
            <a:ext cx="929400" cy="2517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accent4"/>
                </a:solidFill>
              </a:rPr>
              <a:t>DRIVE</a:t>
            </a:r>
            <a:endParaRPr sz="1000">
              <a:solidFill>
                <a:schemeClr val="accent4"/>
              </a:solidFill>
            </a:endParaRPr>
          </a:p>
        </p:txBody>
      </p:sp>
      <p:sp>
        <p:nvSpPr>
          <p:cNvPr id="1501" name="Google Shape;1501;p51"/>
          <p:cNvSpPr txBox="1">
            <a:spLocks noGrp="1"/>
          </p:cNvSpPr>
          <p:nvPr>
            <p:ph type="title" idx="2"/>
          </p:nvPr>
        </p:nvSpPr>
        <p:spPr>
          <a:xfrm>
            <a:off x="823425" y="2010475"/>
            <a:ext cx="3070800" cy="3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 DRIVER TEST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grpSp>
        <p:nvGrpSpPr>
          <p:cNvPr id="1506" name="Google Shape;1506;p52"/>
          <p:cNvGrpSpPr/>
          <p:nvPr/>
        </p:nvGrpSpPr>
        <p:grpSpPr>
          <a:xfrm>
            <a:off x="801397" y="1740225"/>
            <a:ext cx="3622900" cy="2146200"/>
            <a:chOff x="747400" y="1816425"/>
            <a:chExt cx="3622900" cy="2146200"/>
          </a:xfrm>
        </p:grpSpPr>
        <p:grpSp>
          <p:nvGrpSpPr>
            <p:cNvPr id="1507" name="Google Shape;1507;p52"/>
            <p:cNvGrpSpPr/>
            <p:nvPr/>
          </p:nvGrpSpPr>
          <p:grpSpPr>
            <a:xfrm>
              <a:off x="747400" y="1816425"/>
              <a:ext cx="3615300" cy="2146200"/>
              <a:chOff x="747400" y="1816425"/>
              <a:chExt cx="3615300" cy="2146200"/>
            </a:xfrm>
          </p:grpSpPr>
          <p:sp>
            <p:nvSpPr>
              <p:cNvPr id="1508" name="Google Shape;1508;p52"/>
              <p:cNvSpPr/>
              <p:nvPr/>
            </p:nvSpPr>
            <p:spPr>
              <a:xfrm>
                <a:off x="755000" y="1816425"/>
                <a:ext cx="3603900" cy="2146200"/>
              </a:xfrm>
              <a:prstGeom prst="roundRect">
                <a:avLst>
                  <a:gd name="adj" fmla="val 1240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2"/>
              <p:cNvSpPr/>
              <p:nvPr/>
            </p:nvSpPr>
            <p:spPr>
              <a:xfrm rot="10800000" flipH="1">
                <a:off x="747400" y="3518400"/>
                <a:ext cx="3615300" cy="444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0" name="Google Shape;1510;p52"/>
            <p:cNvSpPr txBox="1"/>
            <p:nvPr/>
          </p:nvSpPr>
          <p:spPr>
            <a:xfrm>
              <a:off x="755000" y="3540721"/>
              <a:ext cx="3615300" cy="384900"/>
            </a:xfrm>
            <a:prstGeom prst="rect">
              <a:avLst/>
            </a:prstGeom>
            <a:noFill/>
            <a:ln>
              <a:noFill/>
            </a:ln>
          </p:spPr>
          <p:txBody>
            <a:bodyPr spcFirstLastPara="1" wrap="square" lIns="91425" tIns="91425" rIns="91425" bIns="91425" anchor="b" anchorCtr="0">
              <a:noAutofit/>
            </a:bodyPr>
            <a:lstStyle/>
            <a:p>
              <a:pPr marL="457200" lvl="0" indent="0" algn="l" rtl="0">
                <a:spcBef>
                  <a:spcPts val="0"/>
                </a:spcBef>
                <a:spcAft>
                  <a:spcPts val="0"/>
                </a:spcAft>
                <a:buNone/>
              </a:pPr>
              <a:r>
                <a:rPr lang="en" sz="1200" b="1">
                  <a:solidFill>
                    <a:srgbClr val="FFFFFF"/>
                  </a:solidFill>
                  <a:latin typeface="Krona One"/>
                  <a:ea typeface="Krona One"/>
                  <a:cs typeface="Krona One"/>
                  <a:sym typeface="Krona One"/>
                </a:rPr>
                <a:t>XX  DRIVER LICENSE  XX</a:t>
              </a:r>
              <a:endParaRPr sz="1200" b="1">
                <a:solidFill>
                  <a:srgbClr val="FFFFFF"/>
                </a:solidFill>
                <a:latin typeface="Krona One"/>
                <a:ea typeface="Krona One"/>
                <a:cs typeface="Krona One"/>
                <a:sym typeface="Krona One"/>
              </a:endParaRPr>
            </a:p>
          </p:txBody>
        </p:sp>
      </p:grpSp>
      <p:sp>
        <p:nvSpPr>
          <p:cNvPr id="1511" name="Google Shape;1511;p52"/>
          <p:cNvSpPr txBox="1">
            <a:spLocks noGrp="1"/>
          </p:cNvSpPr>
          <p:nvPr>
            <p:ph type="subTitle" idx="2"/>
          </p:nvPr>
        </p:nvSpPr>
        <p:spPr>
          <a:xfrm>
            <a:off x="1933775" y="2495550"/>
            <a:ext cx="2361600" cy="9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 The planet is full of iron oxide dust.”</a:t>
            </a:r>
            <a:endParaRPr/>
          </a:p>
        </p:txBody>
      </p:sp>
      <p:grpSp>
        <p:nvGrpSpPr>
          <p:cNvPr id="1512" name="Google Shape;1512;p52"/>
          <p:cNvGrpSpPr/>
          <p:nvPr/>
        </p:nvGrpSpPr>
        <p:grpSpPr>
          <a:xfrm>
            <a:off x="4739225" y="1740225"/>
            <a:ext cx="3615300" cy="2146200"/>
            <a:chOff x="4815425" y="1816425"/>
            <a:chExt cx="3615300" cy="2146200"/>
          </a:xfrm>
        </p:grpSpPr>
        <p:grpSp>
          <p:nvGrpSpPr>
            <p:cNvPr id="1513" name="Google Shape;1513;p52"/>
            <p:cNvGrpSpPr/>
            <p:nvPr/>
          </p:nvGrpSpPr>
          <p:grpSpPr>
            <a:xfrm>
              <a:off x="4815425" y="1816425"/>
              <a:ext cx="3615300" cy="2146200"/>
              <a:chOff x="747400" y="1816425"/>
              <a:chExt cx="3615300" cy="2146200"/>
            </a:xfrm>
          </p:grpSpPr>
          <p:sp>
            <p:nvSpPr>
              <p:cNvPr id="1514" name="Google Shape;1514;p52"/>
              <p:cNvSpPr/>
              <p:nvPr/>
            </p:nvSpPr>
            <p:spPr>
              <a:xfrm>
                <a:off x="755000" y="1816425"/>
                <a:ext cx="3603900" cy="2146200"/>
              </a:xfrm>
              <a:prstGeom prst="roundRect">
                <a:avLst>
                  <a:gd name="adj" fmla="val 1240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2"/>
              <p:cNvSpPr/>
              <p:nvPr/>
            </p:nvSpPr>
            <p:spPr>
              <a:xfrm rot="10800000" flipH="1">
                <a:off x="747400" y="3518400"/>
                <a:ext cx="3615300" cy="444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a:p>
            </p:txBody>
          </p:sp>
        </p:grpSp>
        <p:sp>
          <p:nvSpPr>
            <p:cNvPr id="1516" name="Google Shape;1516;p52"/>
            <p:cNvSpPr txBox="1"/>
            <p:nvPr/>
          </p:nvSpPr>
          <p:spPr>
            <a:xfrm>
              <a:off x="4815425" y="3540721"/>
              <a:ext cx="3615300" cy="384900"/>
            </a:xfrm>
            <a:prstGeom prst="rect">
              <a:avLst/>
            </a:prstGeom>
            <a:noFill/>
            <a:ln>
              <a:noFill/>
            </a:ln>
          </p:spPr>
          <p:txBody>
            <a:bodyPr spcFirstLastPara="1" wrap="square" lIns="91425" tIns="91425" rIns="91425" bIns="91425" anchor="b" anchorCtr="0">
              <a:noAutofit/>
            </a:bodyPr>
            <a:lstStyle/>
            <a:p>
              <a:pPr marL="457200" lvl="0" indent="0" algn="l" rtl="0">
                <a:spcBef>
                  <a:spcPts val="0"/>
                </a:spcBef>
                <a:spcAft>
                  <a:spcPts val="0"/>
                </a:spcAft>
                <a:buNone/>
              </a:pPr>
              <a:r>
                <a:rPr lang="en" sz="1200" b="1">
                  <a:solidFill>
                    <a:srgbClr val="FFFFFF"/>
                  </a:solidFill>
                  <a:latin typeface="Krona One"/>
                  <a:ea typeface="Krona One"/>
                  <a:cs typeface="Krona One"/>
                  <a:sym typeface="Krona One"/>
                </a:rPr>
                <a:t>XX  DRIVER LICENSE  XX</a:t>
              </a:r>
              <a:endParaRPr sz="1200" b="1">
                <a:solidFill>
                  <a:srgbClr val="FFFFFF"/>
                </a:solidFill>
                <a:latin typeface="Krona One"/>
                <a:ea typeface="Krona One"/>
                <a:cs typeface="Krona One"/>
                <a:sym typeface="Krona One"/>
              </a:endParaRPr>
            </a:p>
          </p:txBody>
        </p:sp>
      </p:grpSp>
      <p:grpSp>
        <p:nvGrpSpPr>
          <p:cNvPr id="1517" name="Google Shape;1517;p52"/>
          <p:cNvGrpSpPr/>
          <p:nvPr/>
        </p:nvGrpSpPr>
        <p:grpSpPr>
          <a:xfrm>
            <a:off x="1021226" y="2153000"/>
            <a:ext cx="774923" cy="1045537"/>
            <a:chOff x="1329460" y="1485818"/>
            <a:chExt cx="565019" cy="762331"/>
          </a:xfrm>
        </p:grpSpPr>
        <p:sp>
          <p:nvSpPr>
            <p:cNvPr id="1518" name="Google Shape;1518;p52"/>
            <p:cNvSpPr/>
            <p:nvPr/>
          </p:nvSpPr>
          <p:spPr>
            <a:xfrm>
              <a:off x="1353707" y="1997000"/>
              <a:ext cx="540772" cy="251149"/>
            </a:xfrm>
            <a:custGeom>
              <a:avLst/>
              <a:gdLst/>
              <a:ahLst/>
              <a:cxnLst/>
              <a:rect l="l" t="t" r="r" b="b"/>
              <a:pathLst>
                <a:path w="16192" h="7520" extrusionOk="0">
                  <a:moveTo>
                    <a:pt x="8046" y="1"/>
                  </a:moveTo>
                  <a:cubicBezTo>
                    <a:pt x="3760" y="1"/>
                    <a:pt x="327" y="3234"/>
                    <a:pt x="1" y="7519"/>
                  </a:cubicBezTo>
                  <a:lnTo>
                    <a:pt x="16191" y="7519"/>
                  </a:lnTo>
                  <a:cubicBezTo>
                    <a:pt x="15866" y="3234"/>
                    <a:pt x="12332" y="1"/>
                    <a:pt x="8046" y="1"/>
                  </a:cubicBezTo>
                  <a:close/>
                </a:path>
              </a:pathLst>
            </a:custGeom>
            <a:solidFill>
              <a:srgbClr val="0A5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2"/>
            <p:cNvSpPr/>
            <p:nvPr/>
          </p:nvSpPr>
          <p:spPr>
            <a:xfrm>
              <a:off x="1562976" y="1909132"/>
              <a:ext cx="104668" cy="251116"/>
            </a:xfrm>
            <a:custGeom>
              <a:avLst/>
              <a:gdLst/>
              <a:ahLst/>
              <a:cxnLst/>
              <a:rect l="l" t="t" r="r" b="b"/>
              <a:pathLst>
                <a:path w="3134" h="7519" extrusionOk="0">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2"/>
            <p:cNvSpPr/>
            <p:nvPr/>
          </p:nvSpPr>
          <p:spPr>
            <a:xfrm>
              <a:off x="1353707" y="1997000"/>
              <a:ext cx="540772" cy="251149"/>
            </a:xfrm>
            <a:custGeom>
              <a:avLst/>
              <a:gdLst/>
              <a:ahLst/>
              <a:cxnLst/>
              <a:rect l="l" t="t" r="r" b="b"/>
              <a:pathLst>
                <a:path w="16192" h="7520" extrusionOk="0">
                  <a:moveTo>
                    <a:pt x="8046" y="1"/>
                  </a:moveTo>
                  <a:cubicBezTo>
                    <a:pt x="3760" y="1"/>
                    <a:pt x="327" y="3234"/>
                    <a:pt x="1" y="7519"/>
                  </a:cubicBezTo>
                  <a:lnTo>
                    <a:pt x="16191" y="7519"/>
                  </a:lnTo>
                  <a:cubicBezTo>
                    <a:pt x="15866" y="3234"/>
                    <a:pt x="12332" y="1"/>
                    <a:pt x="8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2"/>
            <p:cNvSpPr/>
            <p:nvPr/>
          </p:nvSpPr>
          <p:spPr>
            <a:xfrm>
              <a:off x="1562976" y="1909132"/>
              <a:ext cx="104668" cy="251116"/>
            </a:xfrm>
            <a:custGeom>
              <a:avLst/>
              <a:gdLst/>
              <a:ahLst/>
              <a:cxnLst/>
              <a:rect l="l" t="t" r="r" b="b"/>
              <a:pathLst>
                <a:path w="3134" h="7519" extrusionOk="0">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2"/>
            <p:cNvSpPr/>
            <p:nvPr/>
          </p:nvSpPr>
          <p:spPr>
            <a:xfrm>
              <a:off x="1562976" y="1909132"/>
              <a:ext cx="104668" cy="104634"/>
            </a:xfrm>
            <a:custGeom>
              <a:avLst/>
              <a:gdLst/>
              <a:ahLst/>
              <a:cxnLst/>
              <a:rect l="l" t="t" r="r" b="b"/>
              <a:pathLst>
                <a:path w="3134" h="3133" extrusionOk="0">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2"/>
            <p:cNvSpPr/>
            <p:nvPr/>
          </p:nvSpPr>
          <p:spPr>
            <a:xfrm>
              <a:off x="1562976" y="1909132"/>
              <a:ext cx="104668" cy="104634"/>
            </a:xfrm>
            <a:custGeom>
              <a:avLst/>
              <a:gdLst/>
              <a:ahLst/>
              <a:cxnLst/>
              <a:rect l="l" t="t" r="r" b="b"/>
              <a:pathLst>
                <a:path w="3134" h="3133" extrusionOk="0">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2"/>
            <p:cNvSpPr/>
            <p:nvPr/>
          </p:nvSpPr>
          <p:spPr>
            <a:xfrm>
              <a:off x="1402267" y="1578496"/>
              <a:ext cx="411858" cy="411023"/>
            </a:xfrm>
            <a:custGeom>
              <a:avLst/>
              <a:gdLst/>
              <a:ahLst/>
              <a:cxnLst/>
              <a:rect l="l" t="t" r="r" b="b"/>
              <a:pathLst>
                <a:path w="12332" h="12307" extrusionOk="0">
                  <a:moveTo>
                    <a:pt x="6166" y="0"/>
                  </a:moveTo>
                  <a:cubicBezTo>
                    <a:pt x="2732" y="0"/>
                    <a:pt x="1" y="2707"/>
                    <a:pt x="1" y="6141"/>
                  </a:cubicBezTo>
                  <a:cubicBezTo>
                    <a:pt x="1" y="9499"/>
                    <a:pt x="2732" y="12306"/>
                    <a:pt x="6166" y="12306"/>
                  </a:cubicBezTo>
                  <a:cubicBezTo>
                    <a:pt x="9524" y="12306"/>
                    <a:pt x="12331" y="9499"/>
                    <a:pt x="12331" y="6141"/>
                  </a:cubicBezTo>
                  <a:cubicBezTo>
                    <a:pt x="12331" y="2707"/>
                    <a:pt x="9524" y="0"/>
                    <a:pt x="6166" y="0"/>
                  </a:cubicBezTo>
                  <a:close/>
                </a:path>
              </a:pathLst>
            </a:custGeom>
            <a:solidFill>
              <a:srgbClr val="F76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2"/>
            <p:cNvSpPr/>
            <p:nvPr/>
          </p:nvSpPr>
          <p:spPr>
            <a:xfrm>
              <a:off x="1329460" y="1717430"/>
              <a:ext cx="156534" cy="157402"/>
            </a:xfrm>
            <a:custGeom>
              <a:avLst/>
              <a:gdLst/>
              <a:ahLst/>
              <a:cxnLst/>
              <a:rect l="l" t="t" r="r" b="b"/>
              <a:pathLst>
                <a:path w="4687" h="4713" extrusionOk="0">
                  <a:moveTo>
                    <a:pt x="2306" y="1"/>
                  </a:moveTo>
                  <a:cubicBezTo>
                    <a:pt x="1053" y="1"/>
                    <a:pt x="0" y="1053"/>
                    <a:pt x="0" y="2407"/>
                  </a:cubicBezTo>
                  <a:cubicBezTo>
                    <a:pt x="0" y="3660"/>
                    <a:pt x="1053" y="4712"/>
                    <a:pt x="2306" y="4712"/>
                  </a:cubicBezTo>
                  <a:cubicBezTo>
                    <a:pt x="3659" y="4712"/>
                    <a:pt x="4687" y="3660"/>
                    <a:pt x="4687" y="2407"/>
                  </a:cubicBezTo>
                  <a:cubicBezTo>
                    <a:pt x="4687" y="1053"/>
                    <a:pt x="3659" y="1"/>
                    <a:pt x="2306" y="1"/>
                  </a:cubicBezTo>
                  <a:close/>
                </a:path>
              </a:pathLst>
            </a:custGeom>
            <a:solidFill>
              <a:srgbClr val="F76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2"/>
            <p:cNvSpPr/>
            <p:nvPr/>
          </p:nvSpPr>
          <p:spPr>
            <a:xfrm>
              <a:off x="1727024" y="1717430"/>
              <a:ext cx="156567" cy="157402"/>
            </a:xfrm>
            <a:custGeom>
              <a:avLst/>
              <a:gdLst/>
              <a:ahLst/>
              <a:cxnLst/>
              <a:rect l="l" t="t" r="r" b="b"/>
              <a:pathLst>
                <a:path w="4688" h="4713" extrusionOk="0">
                  <a:moveTo>
                    <a:pt x="2407" y="1"/>
                  </a:moveTo>
                  <a:cubicBezTo>
                    <a:pt x="1054" y="1"/>
                    <a:pt x="1" y="1053"/>
                    <a:pt x="1" y="2407"/>
                  </a:cubicBezTo>
                  <a:cubicBezTo>
                    <a:pt x="1" y="3660"/>
                    <a:pt x="1054" y="4712"/>
                    <a:pt x="2407" y="4712"/>
                  </a:cubicBezTo>
                  <a:cubicBezTo>
                    <a:pt x="3660" y="4712"/>
                    <a:pt x="4688" y="3660"/>
                    <a:pt x="4688" y="2407"/>
                  </a:cubicBezTo>
                  <a:cubicBezTo>
                    <a:pt x="4688" y="1053"/>
                    <a:pt x="3660" y="1"/>
                    <a:pt x="2407" y="1"/>
                  </a:cubicBezTo>
                  <a:close/>
                </a:path>
              </a:pathLst>
            </a:custGeom>
            <a:solidFill>
              <a:srgbClr val="F76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2"/>
            <p:cNvSpPr/>
            <p:nvPr/>
          </p:nvSpPr>
          <p:spPr>
            <a:xfrm>
              <a:off x="1402267" y="1519049"/>
              <a:ext cx="411858" cy="470471"/>
            </a:xfrm>
            <a:custGeom>
              <a:avLst/>
              <a:gdLst/>
              <a:ahLst/>
              <a:cxnLst/>
              <a:rect l="l" t="t" r="r" b="b"/>
              <a:pathLst>
                <a:path w="12332" h="14087" extrusionOk="0">
                  <a:moveTo>
                    <a:pt x="6166" y="1"/>
                  </a:moveTo>
                  <a:cubicBezTo>
                    <a:pt x="2833" y="1"/>
                    <a:pt x="126" y="2708"/>
                    <a:pt x="126" y="5941"/>
                  </a:cubicBezTo>
                  <a:lnTo>
                    <a:pt x="126" y="6467"/>
                  </a:lnTo>
                  <a:cubicBezTo>
                    <a:pt x="1" y="6893"/>
                    <a:pt x="1" y="7419"/>
                    <a:pt x="1" y="7921"/>
                  </a:cubicBezTo>
                  <a:cubicBezTo>
                    <a:pt x="1" y="8447"/>
                    <a:pt x="1" y="8873"/>
                    <a:pt x="126" y="9399"/>
                  </a:cubicBezTo>
                  <a:lnTo>
                    <a:pt x="126" y="10026"/>
                  </a:lnTo>
                  <a:lnTo>
                    <a:pt x="326" y="10026"/>
                  </a:lnTo>
                  <a:cubicBezTo>
                    <a:pt x="1254" y="12432"/>
                    <a:pt x="3459" y="14086"/>
                    <a:pt x="6166" y="14086"/>
                  </a:cubicBezTo>
                  <a:cubicBezTo>
                    <a:pt x="8772" y="14086"/>
                    <a:pt x="10978" y="12432"/>
                    <a:pt x="11905" y="10026"/>
                  </a:cubicBezTo>
                  <a:lnTo>
                    <a:pt x="12131" y="10026"/>
                  </a:lnTo>
                  <a:lnTo>
                    <a:pt x="12131" y="9399"/>
                  </a:lnTo>
                  <a:cubicBezTo>
                    <a:pt x="12231" y="8873"/>
                    <a:pt x="12331" y="8447"/>
                    <a:pt x="12331" y="7921"/>
                  </a:cubicBezTo>
                  <a:cubicBezTo>
                    <a:pt x="12331" y="7419"/>
                    <a:pt x="12231" y="6893"/>
                    <a:pt x="12131" y="6467"/>
                  </a:cubicBezTo>
                  <a:lnTo>
                    <a:pt x="12131" y="5941"/>
                  </a:lnTo>
                  <a:cubicBezTo>
                    <a:pt x="12131" y="2708"/>
                    <a:pt x="9399" y="1"/>
                    <a:pt x="6166" y="1"/>
                  </a:cubicBezTo>
                  <a:close/>
                </a:path>
              </a:pathLst>
            </a:custGeom>
            <a:solidFill>
              <a:srgbClr val="F76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2"/>
            <p:cNvSpPr/>
            <p:nvPr/>
          </p:nvSpPr>
          <p:spPr>
            <a:xfrm>
              <a:off x="1381327" y="1485818"/>
              <a:ext cx="297204" cy="249212"/>
            </a:xfrm>
            <a:custGeom>
              <a:avLst/>
              <a:gdLst/>
              <a:ahLst/>
              <a:cxnLst/>
              <a:rect l="l" t="t" r="r" b="b"/>
              <a:pathLst>
                <a:path w="8899" h="7462" extrusionOk="0">
                  <a:moveTo>
                    <a:pt x="2727" y="5471"/>
                  </a:moveTo>
                  <a:cubicBezTo>
                    <a:pt x="2728" y="5476"/>
                    <a:pt x="2730" y="5479"/>
                    <a:pt x="2733" y="5482"/>
                  </a:cubicBezTo>
                  <a:cubicBezTo>
                    <a:pt x="2731" y="5478"/>
                    <a:pt x="2729" y="5475"/>
                    <a:pt x="2727" y="5471"/>
                  </a:cubicBezTo>
                  <a:close/>
                  <a:moveTo>
                    <a:pt x="5849" y="0"/>
                  </a:moveTo>
                  <a:cubicBezTo>
                    <a:pt x="4858" y="0"/>
                    <a:pt x="3660" y="305"/>
                    <a:pt x="2307" y="1196"/>
                  </a:cubicBezTo>
                  <a:cubicBezTo>
                    <a:pt x="1254" y="1823"/>
                    <a:pt x="427" y="2875"/>
                    <a:pt x="227" y="4028"/>
                  </a:cubicBezTo>
                  <a:cubicBezTo>
                    <a:pt x="1" y="5281"/>
                    <a:pt x="327" y="6535"/>
                    <a:pt x="1154" y="7462"/>
                  </a:cubicBezTo>
                  <a:cubicBezTo>
                    <a:pt x="1154" y="6309"/>
                    <a:pt x="1680" y="5056"/>
                    <a:pt x="2407" y="4129"/>
                  </a:cubicBezTo>
                  <a:cubicBezTo>
                    <a:pt x="2407" y="4651"/>
                    <a:pt x="2506" y="5049"/>
                    <a:pt x="2727" y="5471"/>
                  </a:cubicBezTo>
                  <a:lnTo>
                    <a:pt x="2727" y="5471"/>
                  </a:lnTo>
                  <a:cubicBezTo>
                    <a:pt x="2695" y="5324"/>
                    <a:pt x="3764" y="4326"/>
                    <a:pt x="3886" y="4229"/>
                  </a:cubicBezTo>
                  <a:cubicBezTo>
                    <a:pt x="4287" y="3703"/>
                    <a:pt x="4813" y="3402"/>
                    <a:pt x="5339" y="2976"/>
                  </a:cubicBezTo>
                  <a:cubicBezTo>
                    <a:pt x="6392" y="2349"/>
                    <a:pt x="7745" y="1823"/>
                    <a:pt x="8898" y="1397"/>
                  </a:cubicBezTo>
                  <a:cubicBezTo>
                    <a:pt x="8898" y="1133"/>
                    <a:pt x="7758" y="0"/>
                    <a:pt x="5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2"/>
            <p:cNvSpPr/>
            <p:nvPr/>
          </p:nvSpPr>
          <p:spPr>
            <a:xfrm>
              <a:off x="1660897" y="1524760"/>
              <a:ext cx="153228" cy="216984"/>
            </a:xfrm>
            <a:custGeom>
              <a:avLst/>
              <a:gdLst/>
              <a:ahLst/>
              <a:cxnLst/>
              <a:rect l="l" t="t" r="r" b="b"/>
              <a:pathLst>
                <a:path w="4588" h="6497" extrusionOk="0">
                  <a:moveTo>
                    <a:pt x="855" y="0"/>
                  </a:moveTo>
                  <a:cubicBezTo>
                    <a:pt x="669" y="0"/>
                    <a:pt x="505" y="35"/>
                    <a:pt x="402" y="130"/>
                  </a:cubicBezTo>
                  <a:cubicBezTo>
                    <a:pt x="1" y="557"/>
                    <a:pt x="1981" y="2637"/>
                    <a:pt x="2282" y="3063"/>
                  </a:cubicBezTo>
                  <a:cubicBezTo>
                    <a:pt x="2407" y="2862"/>
                    <a:pt x="2507" y="2537"/>
                    <a:pt x="2507" y="2336"/>
                  </a:cubicBezTo>
                  <a:cubicBezTo>
                    <a:pt x="3435" y="3489"/>
                    <a:pt x="3660" y="5043"/>
                    <a:pt x="3861" y="6496"/>
                  </a:cubicBezTo>
                  <a:cubicBezTo>
                    <a:pt x="4487" y="5995"/>
                    <a:pt x="4587" y="5143"/>
                    <a:pt x="4587" y="4316"/>
                  </a:cubicBezTo>
                  <a:cubicBezTo>
                    <a:pt x="4587" y="3163"/>
                    <a:pt x="4161" y="1910"/>
                    <a:pt x="3334" y="983"/>
                  </a:cubicBezTo>
                  <a:cubicBezTo>
                    <a:pt x="3034" y="657"/>
                    <a:pt x="2507" y="356"/>
                    <a:pt x="1981" y="231"/>
                  </a:cubicBezTo>
                  <a:cubicBezTo>
                    <a:pt x="1758" y="162"/>
                    <a:pt x="1255" y="0"/>
                    <a:pt x="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52"/>
          <p:cNvSpPr txBox="1"/>
          <p:nvPr/>
        </p:nvSpPr>
        <p:spPr>
          <a:xfrm>
            <a:off x="1941498" y="2108000"/>
            <a:ext cx="24828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b="1">
                <a:solidFill>
                  <a:schemeClr val="accent3"/>
                </a:solidFill>
                <a:latin typeface="Krona One"/>
                <a:ea typeface="Krona One"/>
                <a:cs typeface="Krona One"/>
                <a:sym typeface="Krona One"/>
              </a:rPr>
              <a:t>XX.XXXX.XXX</a:t>
            </a:r>
            <a:endParaRPr sz="1200" b="1">
              <a:solidFill>
                <a:schemeClr val="accent3"/>
              </a:solidFill>
              <a:latin typeface="Krona One"/>
              <a:ea typeface="Krona One"/>
              <a:cs typeface="Krona One"/>
              <a:sym typeface="Krona One"/>
            </a:endParaRPr>
          </a:p>
        </p:txBody>
      </p:sp>
      <p:sp>
        <p:nvSpPr>
          <p:cNvPr id="1531" name="Google Shape;1531;p52"/>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Customer Testimonials</a:t>
            </a:r>
            <a:endParaRPr/>
          </a:p>
        </p:txBody>
      </p:sp>
      <p:sp>
        <p:nvSpPr>
          <p:cNvPr id="1532" name="Google Shape;1532;p52"/>
          <p:cNvSpPr txBox="1">
            <a:spLocks noGrp="1"/>
          </p:cNvSpPr>
          <p:nvPr>
            <p:ph type="subTitle" idx="1"/>
          </p:nvPr>
        </p:nvSpPr>
        <p:spPr>
          <a:xfrm>
            <a:off x="1941573" y="1855450"/>
            <a:ext cx="2482800" cy="3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PATTERSON</a:t>
            </a:r>
            <a:endParaRPr/>
          </a:p>
        </p:txBody>
      </p:sp>
      <p:sp>
        <p:nvSpPr>
          <p:cNvPr id="1533" name="Google Shape;1533;p52"/>
          <p:cNvSpPr txBox="1">
            <a:spLocks noGrp="1"/>
          </p:cNvSpPr>
          <p:nvPr>
            <p:ph type="subTitle" idx="3"/>
          </p:nvPr>
        </p:nvSpPr>
        <p:spPr>
          <a:xfrm>
            <a:off x="5872766" y="1853184"/>
            <a:ext cx="2487300" cy="3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HELENA JAMES</a:t>
            </a:r>
            <a:endParaRPr/>
          </a:p>
        </p:txBody>
      </p:sp>
      <p:sp>
        <p:nvSpPr>
          <p:cNvPr id="1534" name="Google Shape;1534;p52"/>
          <p:cNvSpPr txBox="1">
            <a:spLocks noGrp="1"/>
          </p:cNvSpPr>
          <p:nvPr>
            <p:ph type="subTitle" idx="4"/>
          </p:nvPr>
        </p:nvSpPr>
        <p:spPr>
          <a:xfrm>
            <a:off x="5872775" y="2492900"/>
            <a:ext cx="2361600" cy="96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grpSp>
        <p:nvGrpSpPr>
          <p:cNvPr id="1535" name="Google Shape;1535;p52"/>
          <p:cNvGrpSpPr/>
          <p:nvPr/>
        </p:nvGrpSpPr>
        <p:grpSpPr>
          <a:xfrm>
            <a:off x="4994221" y="2143796"/>
            <a:ext cx="774936" cy="1063057"/>
            <a:chOff x="5651725" y="1742600"/>
            <a:chExt cx="412925" cy="566450"/>
          </a:xfrm>
        </p:grpSpPr>
        <p:sp>
          <p:nvSpPr>
            <p:cNvPr id="1536" name="Google Shape;1536;p52"/>
            <p:cNvSpPr/>
            <p:nvPr/>
          </p:nvSpPr>
          <p:spPr>
            <a:xfrm>
              <a:off x="5706850" y="1917425"/>
              <a:ext cx="295150" cy="328975"/>
            </a:xfrm>
            <a:custGeom>
              <a:avLst/>
              <a:gdLst/>
              <a:ahLst/>
              <a:cxnLst/>
              <a:rect l="l" t="t" r="r" b="b"/>
              <a:pathLst>
                <a:path w="11806" h="13159" extrusionOk="0">
                  <a:moveTo>
                    <a:pt x="1" y="0"/>
                  </a:moveTo>
                  <a:lnTo>
                    <a:pt x="1" y="7319"/>
                  </a:lnTo>
                  <a:cubicBezTo>
                    <a:pt x="1" y="10552"/>
                    <a:pt x="2607" y="13158"/>
                    <a:pt x="5840" y="13158"/>
                  </a:cubicBezTo>
                  <a:cubicBezTo>
                    <a:pt x="9073" y="13158"/>
                    <a:pt x="11805" y="10552"/>
                    <a:pt x="11805" y="7319"/>
                  </a:cubicBezTo>
                  <a:lnTo>
                    <a:pt x="11805" y="226"/>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2"/>
            <p:cNvSpPr/>
            <p:nvPr/>
          </p:nvSpPr>
          <p:spPr>
            <a:xfrm>
              <a:off x="5704350" y="1753250"/>
              <a:ext cx="297650" cy="297650"/>
            </a:xfrm>
            <a:custGeom>
              <a:avLst/>
              <a:gdLst/>
              <a:ahLst/>
              <a:cxnLst/>
              <a:rect l="l" t="t" r="r" b="b"/>
              <a:pathLst>
                <a:path w="11906" h="11906" extrusionOk="0">
                  <a:moveTo>
                    <a:pt x="5940" y="1"/>
                  </a:moveTo>
                  <a:cubicBezTo>
                    <a:pt x="2607" y="1"/>
                    <a:pt x="0" y="2708"/>
                    <a:pt x="0" y="5941"/>
                  </a:cubicBezTo>
                  <a:cubicBezTo>
                    <a:pt x="0" y="9199"/>
                    <a:pt x="2607" y="11906"/>
                    <a:pt x="5940" y="11906"/>
                  </a:cubicBezTo>
                  <a:cubicBezTo>
                    <a:pt x="9173" y="11906"/>
                    <a:pt x="11905" y="9199"/>
                    <a:pt x="11905" y="5941"/>
                  </a:cubicBezTo>
                  <a:cubicBezTo>
                    <a:pt x="11905" y="2708"/>
                    <a:pt x="9173" y="1"/>
                    <a:pt x="5940" y="1"/>
                  </a:cubicBezTo>
                  <a:close/>
                </a:path>
              </a:pathLst>
            </a:custGeom>
            <a:solidFill>
              <a:srgbClr val="E29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2"/>
            <p:cNvSpPr/>
            <p:nvPr/>
          </p:nvSpPr>
          <p:spPr>
            <a:xfrm>
              <a:off x="5659850" y="2124200"/>
              <a:ext cx="404800" cy="184850"/>
            </a:xfrm>
            <a:custGeom>
              <a:avLst/>
              <a:gdLst/>
              <a:ahLst/>
              <a:cxnLst/>
              <a:rect l="l" t="t" r="r" b="b"/>
              <a:pathLst>
                <a:path w="16192" h="7394" extrusionOk="0">
                  <a:moveTo>
                    <a:pt x="8046" y="0"/>
                  </a:moveTo>
                  <a:cubicBezTo>
                    <a:pt x="3760" y="0"/>
                    <a:pt x="302" y="3233"/>
                    <a:pt x="1" y="7394"/>
                  </a:cubicBezTo>
                  <a:lnTo>
                    <a:pt x="16192" y="7394"/>
                  </a:lnTo>
                  <a:cubicBezTo>
                    <a:pt x="15866" y="3233"/>
                    <a:pt x="12332" y="0"/>
                    <a:pt x="8046" y="0"/>
                  </a:cubicBezTo>
                  <a:close/>
                </a:path>
              </a:pathLst>
            </a:custGeom>
            <a:solidFill>
              <a:srgbClr val="0A5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2"/>
            <p:cNvSpPr/>
            <p:nvPr/>
          </p:nvSpPr>
          <p:spPr>
            <a:xfrm>
              <a:off x="5816500" y="2058400"/>
              <a:ext cx="78350" cy="188000"/>
            </a:xfrm>
            <a:custGeom>
              <a:avLst/>
              <a:gdLst/>
              <a:ahLst/>
              <a:cxnLst/>
              <a:rect l="l" t="t" r="r" b="b"/>
              <a:pathLst>
                <a:path w="3134" h="7520" extrusionOk="0">
                  <a:moveTo>
                    <a:pt x="1" y="1"/>
                  </a:moveTo>
                  <a:lnTo>
                    <a:pt x="1" y="5965"/>
                  </a:lnTo>
                  <a:cubicBezTo>
                    <a:pt x="1" y="6793"/>
                    <a:pt x="727" y="7519"/>
                    <a:pt x="1555" y="7519"/>
                  </a:cubicBezTo>
                  <a:cubicBezTo>
                    <a:pt x="2407" y="7519"/>
                    <a:pt x="3134" y="6793"/>
                    <a:pt x="3134" y="5965"/>
                  </a:cubicBezTo>
                  <a:lnTo>
                    <a:pt x="3134" y="1"/>
                  </a:lnTo>
                  <a:close/>
                </a:path>
              </a:pathLst>
            </a:custGeom>
            <a:solidFill>
              <a:srgbClr val="F76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2"/>
            <p:cNvSpPr/>
            <p:nvPr/>
          </p:nvSpPr>
          <p:spPr>
            <a:xfrm>
              <a:off x="5659850" y="2124200"/>
              <a:ext cx="404800" cy="184850"/>
            </a:xfrm>
            <a:custGeom>
              <a:avLst/>
              <a:gdLst/>
              <a:ahLst/>
              <a:cxnLst/>
              <a:rect l="l" t="t" r="r" b="b"/>
              <a:pathLst>
                <a:path w="16192" h="7394" extrusionOk="0">
                  <a:moveTo>
                    <a:pt x="8046" y="0"/>
                  </a:moveTo>
                  <a:cubicBezTo>
                    <a:pt x="3760" y="0"/>
                    <a:pt x="302" y="3233"/>
                    <a:pt x="1" y="7394"/>
                  </a:cubicBezTo>
                  <a:lnTo>
                    <a:pt x="16192" y="7394"/>
                  </a:lnTo>
                  <a:cubicBezTo>
                    <a:pt x="15866" y="3233"/>
                    <a:pt x="12332" y="0"/>
                    <a:pt x="80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2"/>
            <p:cNvSpPr/>
            <p:nvPr/>
          </p:nvSpPr>
          <p:spPr>
            <a:xfrm>
              <a:off x="5816500" y="2058400"/>
              <a:ext cx="78350" cy="188000"/>
            </a:xfrm>
            <a:custGeom>
              <a:avLst/>
              <a:gdLst/>
              <a:ahLst/>
              <a:cxnLst/>
              <a:rect l="l" t="t" r="r" b="b"/>
              <a:pathLst>
                <a:path w="3134" h="7520" extrusionOk="0">
                  <a:moveTo>
                    <a:pt x="1" y="1"/>
                  </a:moveTo>
                  <a:lnTo>
                    <a:pt x="1" y="5965"/>
                  </a:lnTo>
                  <a:cubicBezTo>
                    <a:pt x="1" y="6793"/>
                    <a:pt x="727" y="7519"/>
                    <a:pt x="1555" y="7519"/>
                  </a:cubicBezTo>
                  <a:cubicBezTo>
                    <a:pt x="2407" y="7519"/>
                    <a:pt x="3134" y="6793"/>
                    <a:pt x="3134" y="5965"/>
                  </a:cubicBezTo>
                  <a:lnTo>
                    <a:pt x="3134" y="1"/>
                  </a:lnTo>
                  <a:close/>
                </a:path>
              </a:pathLst>
            </a:custGeom>
            <a:solidFill>
              <a:srgbClr val="F76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2"/>
            <p:cNvSpPr/>
            <p:nvPr/>
          </p:nvSpPr>
          <p:spPr>
            <a:xfrm>
              <a:off x="5816500" y="2058400"/>
              <a:ext cx="78350" cy="78350"/>
            </a:xfrm>
            <a:custGeom>
              <a:avLst/>
              <a:gdLst/>
              <a:ahLst/>
              <a:cxnLst/>
              <a:rect l="l" t="t" r="r" b="b"/>
              <a:pathLst>
                <a:path w="3134" h="3134" extrusionOk="0">
                  <a:moveTo>
                    <a:pt x="1" y="1"/>
                  </a:moveTo>
                  <a:lnTo>
                    <a:pt x="1" y="3033"/>
                  </a:lnTo>
                  <a:cubicBezTo>
                    <a:pt x="301" y="3033"/>
                    <a:pt x="627" y="3133"/>
                    <a:pt x="928" y="3133"/>
                  </a:cubicBezTo>
                  <a:cubicBezTo>
                    <a:pt x="1780" y="3133"/>
                    <a:pt x="2507" y="2933"/>
                    <a:pt x="3134" y="2507"/>
                  </a:cubicBezTo>
                  <a:lnTo>
                    <a:pt x="3134" y="1"/>
                  </a:lnTo>
                  <a:close/>
                </a:path>
              </a:pathLst>
            </a:custGeom>
            <a:solidFill>
              <a:srgbClr val="E0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2"/>
            <p:cNvSpPr/>
            <p:nvPr/>
          </p:nvSpPr>
          <p:spPr>
            <a:xfrm>
              <a:off x="5816500" y="2058400"/>
              <a:ext cx="78350" cy="78350"/>
            </a:xfrm>
            <a:custGeom>
              <a:avLst/>
              <a:gdLst/>
              <a:ahLst/>
              <a:cxnLst/>
              <a:rect l="l" t="t" r="r" b="b"/>
              <a:pathLst>
                <a:path w="3134" h="3134" extrusionOk="0">
                  <a:moveTo>
                    <a:pt x="1" y="1"/>
                  </a:moveTo>
                  <a:lnTo>
                    <a:pt x="1" y="3033"/>
                  </a:lnTo>
                  <a:cubicBezTo>
                    <a:pt x="301" y="3033"/>
                    <a:pt x="627" y="3133"/>
                    <a:pt x="928" y="3133"/>
                  </a:cubicBezTo>
                  <a:cubicBezTo>
                    <a:pt x="1780" y="3133"/>
                    <a:pt x="2507" y="2933"/>
                    <a:pt x="3134" y="2507"/>
                  </a:cubicBezTo>
                  <a:lnTo>
                    <a:pt x="3134" y="1"/>
                  </a:lnTo>
                  <a:close/>
                </a:path>
              </a:pathLst>
            </a:custGeom>
            <a:solidFill>
              <a:srgbClr val="E04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2"/>
            <p:cNvSpPr/>
            <p:nvPr/>
          </p:nvSpPr>
          <p:spPr>
            <a:xfrm>
              <a:off x="5704350" y="1797750"/>
              <a:ext cx="297650" cy="297650"/>
            </a:xfrm>
            <a:custGeom>
              <a:avLst/>
              <a:gdLst/>
              <a:ahLst/>
              <a:cxnLst/>
              <a:rect l="l" t="t" r="r" b="b"/>
              <a:pathLst>
                <a:path w="11906" h="11906" extrusionOk="0">
                  <a:moveTo>
                    <a:pt x="5940" y="0"/>
                  </a:moveTo>
                  <a:cubicBezTo>
                    <a:pt x="2607" y="0"/>
                    <a:pt x="0" y="2707"/>
                    <a:pt x="0" y="5940"/>
                  </a:cubicBezTo>
                  <a:cubicBezTo>
                    <a:pt x="0" y="9173"/>
                    <a:pt x="2607" y="11905"/>
                    <a:pt x="5940" y="11905"/>
                  </a:cubicBezTo>
                  <a:cubicBezTo>
                    <a:pt x="9173" y="11905"/>
                    <a:pt x="11905" y="9173"/>
                    <a:pt x="11905" y="5940"/>
                  </a:cubicBezTo>
                  <a:cubicBezTo>
                    <a:pt x="11905" y="2707"/>
                    <a:pt x="9173" y="0"/>
                    <a:pt x="5940" y="0"/>
                  </a:cubicBezTo>
                  <a:close/>
                </a:path>
              </a:pathLst>
            </a:custGeom>
            <a:solidFill>
              <a:srgbClr val="F76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2"/>
            <p:cNvSpPr/>
            <p:nvPr/>
          </p:nvSpPr>
          <p:spPr>
            <a:xfrm>
              <a:off x="5651725" y="1899250"/>
              <a:ext cx="112800" cy="115325"/>
            </a:xfrm>
            <a:custGeom>
              <a:avLst/>
              <a:gdLst/>
              <a:ahLst/>
              <a:cxnLst/>
              <a:rect l="l" t="t" r="r" b="b"/>
              <a:pathLst>
                <a:path w="4512" h="4613" extrusionOk="0">
                  <a:moveTo>
                    <a:pt x="2206" y="1"/>
                  </a:moveTo>
                  <a:cubicBezTo>
                    <a:pt x="953" y="1"/>
                    <a:pt x="0" y="1053"/>
                    <a:pt x="0" y="2306"/>
                  </a:cubicBezTo>
                  <a:cubicBezTo>
                    <a:pt x="0" y="3560"/>
                    <a:pt x="953" y="4612"/>
                    <a:pt x="2206" y="4612"/>
                  </a:cubicBezTo>
                  <a:cubicBezTo>
                    <a:pt x="3459" y="4612"/>
                    <a:pt x="4511" y="3560"/>
                    <a:pt x="4511" y="2306"/>
                  </a:cubicBezTo>
                  <a:cubicBezTo>
                    <a:pt x="4511" y="1053"/>
                    <a:pt x="3459" y="1"/>
                    <a:pt x="2206" y="1"/>
                  </a:cubicBezTo>
                  <a:close/>
                </a:path>
              </a:pathLst>
            </a:custGeom>
            <a:solidFill>
              <a:srgbClr val="F76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2"/>
            <p:cNvSpPr/>
            <p:nvPr/>
          </p:nvSpPr>
          <p:spPr>
            <a:xfrm>
              <a:off x="5939300" y="1899250"/>
              <a:ext cx="114700" cy="115325"/>
            </a:xfrm>
            <a:custGeom>
              <a:avLst/>
              <a:gdLst/>
              <a:ahLst/>
              <a:cxnLst/>
              <a:rect l="l" t="t" r="r" b="b"/>
              <a:pathLst>
                <a:path w="4588" h="4613" extrusionOk="0">
                  <a:moveTo>
                    <a:pt x="2282" y="1"/>
                  </a:moveTo>
                  <a:cubicBezTo>
                    <a:pt x="1029" y="1"/>
                    <a:pt x="1" y="1053"/>
                    <a:pt x="1" y="2306"/>
                  </a:cubicBezTo>
                  <a:cubicBezTo>
                    <a:pt x="1" y="3560"/>
                    <a:pt x="1029" y="4612"/>
                    <a:pt x="2282" y="4612"/>
                  </a:cubicBezTo>
                  <a:cubicBezTo>
                    <a:pt x="3535" y="4612"/>
                    <a:pt x="4587" y="3560"/>
                    <a:pt x="4587" y="2306"/>
                  </a:cubicBezTo>
                  <a:cubicBezTo>
                    <a:pt x="4587" y="1053"/>
                    <a:pt x="3535" y="1"/>
                    <a:pt x="2282" y="1"/>
                  </a:cubicBezTo>
                  <a:close/>
                </a:path>
              </a:pathLst>
            </a:custGeom>
            <a:solidFill>
              <a:srgbClr val="F76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2"/>
            <p:cNvSpPr/>
            <p:nvPr/>
          </p:nvSpPr>
          <p:spPr>
            <a:xfrm>
              <a:off x="5704350" y="1742600"/>
              <a:ext cx="295125" cy="180475"/>
            </a:xfrm>
            <a:custGeom>
              <a:avLst/>
              <a:gdLst/>
              <a:ahLst/>
              <a:cxnLst/>
              <a:rect l="l" t="t" r="r" b="b"/>
              <a:pathLst>
                <a:path w="11805" h="7219" extrusionOk="0">
                  <a:moveTo>
                    <a:pt x="5113" y="1"/>
                  </a:moveTo>
                  <a:cubicBezTo>
                    <a:pt x="2281" y="1"/>
                    <a:pt x="0" y="2307"/>
                    <a:pt x="0" y="5239"/>
                  </a:cubicBezTo>
                  <a:lnTo>
                    <a:pt x="0" y="6993"/>
                  </a:lnTo>
                  <a:lnTo>
                    <a:pt x="3434" y="6793"/>
                  </a:lnTo>
                  <a:cubicBezTo>
                    <a:pt x="5940" y="6592"/>
                    <a:pt x="8046" y="4713"/>
                    <a:pt x="8447" y="2106"/>
                  </a:cubicBezTo>
                  <a:lnTo>
                    <a:pt x="11579" y="7219"/>
                  </a:lnTo>
                  <a:lnTo>
                    <a:pt x="11805" y="5239"/>
                  </a:lnTo>
                  <a:cubicBezTo>
                    <a:pt x="11805" y="2307"/>
                    <a:pt x="9499" y="1"/>
                    <a:pt x="6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52"/>
          <p:cNvSpPr txBox="1"/>
          <p:nvPr/>
        </p:nvSpPr>
        <p:spPr>
          <a:xfrm>
            <a:off x="5872766" y="2108000"/>
            <a:ext cx="2482800" cy="38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b="1">
                <a:solidFill>
                  <a:schemeClr val="accent3"/>
                </a:solidFill>
                <a:latin typeface="Krona One"/>
                <a:ea typeface="Krona One"/>
                <a:cs typeface="Krona One"/>
                <a:sym typeface="Krona One"/>
              </a:rPr>
              <a:t>XX.XXXX.XXX</a:t>
            </a:r>
            <a:endParaRPr sz="1200" b="1">
              <a:solidFill>
                <a:schemeClr val="accent3"/>
              </a:solidFill>
              <a:latin typeface="Krona One"/>
              <a:ea typeface="Krona One"/>
              <a:cs typeface="Krona One"/>
              <a:sym typeface="Krona On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grpSp>
        <p:nvGrpSpPr>
          <p:cNvPr id="1553" name="Google Shape;1553;p53"/>
          <p:cNvGrpSpPr/>
          <p:nvPr/>
        </p:nvGrpSpPr>
        <p:grpSpPr>
          <a:xfrm>
            <a:off x="1589083" y="1392441"/>
            <a:ext cx="570080" cy="572706"/>
            <a:chOff x="-12199250" y="2530225"/>
            <a:chExt cx="352075" cy="353675"/>
          </a:xfrm>
        </p:grpSpPr>
        <p:sp>
          <p:nvSpPr>
            <p:cNvPr id="1554" name="Google Shape;1554;p53"/>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3"/>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3"/>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3"/>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53"/>
          <p:cNvGrpSpPr/>
          <p:nvPr/>
        </p:nvGrpSpPr>
        <p:grpSpPr>
          <a:xfrm>
            <a:off x="7103134" y="1430295"/>
            <a:ext cx="498980" cy="497010"/>
            <a:chOff x="-42062025" y="2316000"/>
            <a:chExt cx="319000" cy="317700"/>
          </a:xfrm>
        </p:grpSpPr>
        <p:sp>
          <p:nvSpPr>
            <p:cNvPr id="1559" name="Google Shape;1559;p53"/>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3"/>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53"/>
          <p:cNvGrpSpPr/>
          <p:nvPr/>
        </p:nvGrpSpPr>
        <p:grpSpPr>
          <a:xfrm>
            <a:off x="4366772" y="1440375"/>
            <a:ext cx="477015" cy="476893"/>
            <a:chOff x="5648375" y="1427025"/>
            <a:chExt cx="483200" cy="483125"/>
          </a:xfrm>
        </p:grpSpPr>
        <p:sp>
          <p:nvSpPr>
            <p:cNvPr id="1562" name="Google Shape;1562;p53"/>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563" name="Google Shape;1563;p53"/>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564" name="Google Shape;1564;p53"/>
          <p:cNvSpPr txBox="1">
            <a:spLocks noGrp="1"/>
          </p:cNvSpPr>
          <p:nvPr>
            <p:ph type="subTitle" idx="1"/>
          </p:nvPr>
        </p:nvSpPr>
        <p:spPr>
          <a:xfrm>
            <a:off x="3561117" y="2204338"/>
            <a:ext cx="2088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65" name="Google Shape;1565;p53"/>
          <p:cNvSpPr txBox="1">
            <a:spLocks noGrp="1"/>
          </p:cNvSpPr>
          <p:nvPr>
            <p:ph type="subTitle" idx="2"/>
          </p:nvPr>
        </p:nvSpPr>
        <p:spPr>
          <a:xfrm>
            <a:off x="832800" y="2730876"/>
            <a:ext cx="20847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1566" name="Google Shape;1566;p53"/>
          <p:cNvSpPr txBox="1">
            <a:spLocks noGrp="1"/>
          </p:cNvSpPr>
          <p:nvPr>
            <p:ph type="subTitle" idx="3"/>
          </p:nvPr>
        </p:nvSpPr>
        <p:spPr>
          <a:xfrm>
            <a:off x="829987" y="2204338"/>
            <a:ext cx="2088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67" name="Google Shape;1567;p53"/>
          <p:cNvSpPr txBox="1">
            <a:spLocks noGrp="1"/>
          </p:cNvSpPr>
          <p:nvPr>
            <p:ph type="subTitle" idx="4"/>
          </p:nvPr>
        </p:nvSpPr>
        <p:spPr>
          <a:xfrm>
            <a:off x="3529960" y="2730876"/>
            <a:ext cx="20847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1568" name="Google Shape;1568;p53"/>
          <p:cNvSpPr txBox="1">
            <a:spLocks noGrp="1"/>
          </p:cNvSpPr>
          <p:nvPr>
            <p:ph type="subTitle" idx="5"/>
          </p:nvPr>
        </p:nvSpPr>
        <p:spPr>
          <a:xfrm>
            <a:off x="6308485" y="2204338"/>
            <a:ext cx="2088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69" name="Google Shape;1569;p53"/>
          <p:cNvSpPr txBox="1">
            <a:spLocks noGrp="1"/>
          </p:cNvSpPr>
          <p:nvPr>
            <p:ph type="subTitle" idx="6"/>
          </p:nvPr>
        </p:nvSpPr>
        <p:spPr>
          <a:xfrm>
            <a:off x="6310777" y="2730876"/>
            <a:ext cx="20847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570" name="Google Shape;1570;p53"/>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Awards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54"/>
          <p:cNvSpPr txBox="1">
            <a:spLocks noGrp="1"/>
          </p:cNvSpPr>
          <p:nvPr>
            <p:ph type="title"/>
          </p:nvPr>
        </p:nvSpPr>
        <p:spPr>
          <a:xfrm>
            <a:off x="713232" y="392069"/>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Fleet</a:t>
            </a:r>
            <a:endParaRPr/>
          </a:p>
        </p:txBody>
      </p:sp>
      <p:graphicFrame>
        <p:nvGraphicFramePr>
          <p:cNvPr id="1576" name="Google Shape;1576;p54"/>
          <p:cNvGraphicFramePr/>
          <p:nvPr/>
        </p:nvGraphicFramePr>
        <p:xfrm>
          <a:off x="823413" y="1530350"/>
          <a:ext cx="7509350" cy="2904000"/>
        </p:xfrm>
        <a:graphic>
          <a:graphicData uri="http://schemas.openxmlformats.org/drawingml/2006/table">
            <a:tbl>
              <a:tblPr>
                <a:noFill/>
                <a:tableStyleId>{3FD68AB1-D541-4704-BCB1-349F700CBDA0}</a:tableStyleId>
              </a:tblPr>
              <a:tblGrid>
                <a:gridCol w="2218625">
                  <a:extLst>
                    <a:ext uri="{9D8B030D-6E8A-4147-A177-3AD203B41FA5}">
                      <a16:colId xmlns:a16="http://schemas.microsoft.com/office/drawing/2014/main" val="20000"/>
                    </a:ext>
                  </a:extLst>
                </a:gridCol>
                <a:gridCol w="1763575">
                  <a:extLst>
                    <a:ext uri="{9D8B030D-6E8A-4147-A177-3AD203B41FA5}">
                      <a16:colId xmlns:a16="http://schemas.microsoft.com/office/drawing/2014/main" val="20001"/>
                    </a:ext>
                  </a:extLst>
                </a:gridCol>
                <a:gridCol w="1763575">
                  <a:extLst>
                    <a:ext uri="{9D8B030D-6E8A-4147-A177-3AD203B41FA5}">
                      <a16:colId xmlns:a16="http://schemas.microsoft.com/office/drawing/2014/main" val="20002"/>
                    </a:ext>
                  </a:extLst>
                </a:gridCol>
                <a:gridCol w="1763575">
                  <a:extLst>
                    <a:ext uri="{9D8B030D-6E8A-4147-A177-3AD203B41FA5}">
                      <a16:colId xmlns:a16="http://schemas.microsoft.com/office/drawing/2014/main" val="20003"/>
                    </a:ext>
                  </a:extLst>
                </a:gridCol>
              </a:tblGrid>
              <a:tr h="726000">
                <a:tc>
                  <a:txBody>
                    <a:bodyPr/>
                    <a:lstStyle/>
                    <a:p>
                      <a:pPr marL="0" lvl="0" indent="0" algn="ctr" rtl="0">
                        <a:spcBef>
                          <a:spcPts val="0"/>
                        </a:spcBef>
                        <a:spcAft>
                          <a:spcPts val="0"/>
                        </a:spcAft>
                        <a:buNone/>
                      </a:pPr>
                      <a:endParaRPr sz="1200">
                        <a:solidFill>
                          <a:srgbClr val="FFFFFF"/>
                        </a:solidFill>
                        <a:latin typeface="Krona One"/>
                        <a:ea typeface="Krona One"/>
                        <a:cs typeface="Krona One"/>
                        <a:sym typeface="Krona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Krona One"/>
                          <a:ea typeface="Krona One"/>
                          <a:cs typeface="Krona One"/>
                          <a:sym typeface="Krona One"/>
                        </a:rPr>
                        <a:t>BASIC</a:t>
                      </a:r>
                      <a:endParaRPr sz="1200">
                        <a:solidFill>
                          <a:schemeClr val="dk1"/>
                        </a:solidFill>
                        <a:latin typeface="Krona One"/>
                        <a:ea typeface="Krona One"/>
                        <a:cs typeface="Krona One"/>
                        <a:sym typeface="Krona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dk1"/>
                          </a:solidFill>
                          <a:latin typeface="Krona One"/>
                          <a:ea typeface="Krona One"/>
                          <a:cs typeface="Krona One"/>
                          <a:sym typeface="Krona One"/>
                        </a:rPr>
                        <a:t>PREMIUM</a:t>
                      </a:r>
                      <a:endParaRPr sz="1200">
                        <a:solidFill>
                          <a:schemeClr val="dk1"/>
                        </a:solidFill>
                        <a:latin typeface="Krona One"/>
                        <a:ea typeface="Krona One"/>
                        <a:cs typeface="Krona One"/>
                        <a:sym typeface="Krona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200">
                          <a:solidFill>
                            <a:schemeClr val="dk1"/>
                          </a:solidFill>
                          <a:latin typeface="Krona One"/>
                          <a:ea typeface="Krona One"/>
                          <a:cs typeface="Krona One"/>
                          <a:sym typeface="Krona One"/>
                        </a:rPr>
                        <a:t>ELITE</a:t>
                      </a:r>
                      <a:endParaRPr sz="1200">
                        <a:solidFill>
                          <a:schemeClr val="dk1"/>
                        </a:solidFill>
                        <a:latin typeface="Krona One"/>
                        <a:ea typeface="Krona One"/>
                        <a:cs typeface="Krona One"/>
                        <a:sym typeface="Krona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26000">
                <a:tc>
                  <a:txBody>
                    <a:bodyPr/>
                    <a:lstStyle/>
                    <a:p>
                      <a:pPr marL="0" lvl="0" indent="0" algn="ctr" rtl="0">
                        <a:spcBef>
                          <a:spcPts val="0"/>
                        </a:spcBef>
                        <a:spcAft>
                          <a:spcPts val="0"/>
                        </a:spcAft>
                        <a:buNone/>
                      </a:pPr>
                      <a:r>
                        <a:rPr lang="en" sz="1200">
                          <a:solidFill>
                            <a:srgbClr val="FFFFFF"/>
                          </a:solidFill>
                          <a:latin typeface="Krona One"/>
                          <a:ea typeface="Krona One"/>
                          <a:cs typeface="Krona One"/>
                          <a:sym typeface="Krona One"/>
                        </a:rPr>
                        <a:t>MERCURY</a:t>
                      </a:r>
                      <a:endParaRPr sz="1200">
                        <a:solidFill>
                          <a:srgbClr val="FFFFFF"/>
                        </a:solidFill>
                        <a:latin typeface="Krona One"/>
                        <a:ea typeface="Krona One"/>
                        <a:cs typeface="Krona One"/>
                        <a:sym typeface="Krona One"/>
                      </a:endParaRPr>
                    </a:p>
                  </a:txBody>
                  <a:tcPr marL="68575" marR="68575" marT="51425" marB="5142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76200" cap="flat" cmpd="sng">
                      <a:solidFill>
                        <a:schemeClr val="lt1"/>
                      </a:solidFill>
                      <a:prstDash val="dash"/>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latin typeface="Krona One"/>
                        <a:ea typeface="Krona One"/>
                        <a:cs typeface="Krona One"/>
                        <a:sym typeface="Krona One"/>
                      </a:endParaRPr>
                    </a:p>
                  </a:txBody>
                  <a:tcPr marL="91425" marR="91425" marT="91425" marB="91425" anchor="ctr">
                    <a:lnL w="19050" cap="flat" cmpd="sng">
                      <a:solidFill>
                        <a:srgbClr val="FFFFFF">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76200" cap="flat" cmpd="sng">
                      <a:solidFill>
                        <a:schemeClr val="lt1"/>
                      </a:solidFill>
                      <a:prstDash val="dash"/>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latin typeface="Krona One"/>
                        <a:ea typeface="Krona One"/>
                        <a:cs typeface="Krona One"/>
                        <a:sym typeface="Krona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76200" cap="flat" cmpd="sng">
                      <a:solidFill>
                        <a:schemeClr val="lt1"/>
                      </a:solidFill>
                      <a:prstDash val="dash"/>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latin typeface="Krona One"/>
                        <a:ea typeface="Krona One"/>
                        <a:cs typeface="Krona One"/>
                        <a:sym typeface="Krona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76200" cap="flat" cmpd="sng">
                      <a:solidFill>
                        <a:schemeClr val="lt1"/>
                      </a:solidFill>
                      <a:prstDash val="dash"/>
                      <a:round/>
                      <a:headEnd type="none" w="sm" len="sm"/>
                      <a:tailEnd type="none" w="sm" len="sm"/>
                    </a:lnB>
                    <a:solidFill>
                      <a:schemeClr val="accent4"/>
                    </a:solidFill>
                  </a:tcPr>
                </a:tc>
                <a:extLst>
                  <a:ext uri="{0D108BD9-81ED-4DB2-BD59-A6C34878D82A}">
                    <a16:rowId xmlns:a16="http://schemas.microsoft.com/office/drawing/2014/main" val="10001"/>
                  </a:ext>
                </a:extLst>
              </a:tr>
              <a:tr h="726000">
                <a:tc>
                  <a:txBody>
                    <a:bodyPr/>
                    <a:lstStyle/>
                    <a:p>
                      <a:pPr marL="0" lvl="0" indent="0" algn="ctr" rtl="0">
                        <a:spcBef>
                          <a:spcPts val="0"/>
                        </a:spcBef>
                        <a:spcAft>
                          <a:spcPts val="0"/>
                        </a:spcAft>
                        <a:buNone/>
                      </a:pPr>
                      <a:r>
                        <a:rPr lang="en" sz="1200">
                          <a:solidFill>
                            <a:srgbClr val="FFFFFF"/>
                          </a:solidFill>
                          <a:latin typeface="Krona One"/>
                          <a:ea typeface="Krona One"/>
                          <a:cs typeface="Krona One"/>
                          <a:sym typeface="Krona One"/>
                        </a:rPr>
                        <a:t>MARS</a:t>
                      </a:r>
                      <a:endParaRPr sz="1200">
                        <a:solidFill>
                          <a:srgbClr val="FFFFFF"/>
                        </a:solidFill>
                        <a:latin typeface="Krona One"/>
                        <a:ea typeface="Krona One"/>
                        <a:cs typeface="Krona One"/>
                        <a:sym typeface="Krona One"/>
                      </a:endParaRPr>
                    </a:p>
                  </a:txBody>
                  <a:tcPr marL="68575" marR="68575" marT="51425" marB="5142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76200" cap="flat" cmpd="sng">
                      <a:solidFill>
                        <a:schemeClr val="lt1"/>
                      </a:solidFill>
                      <a:prstDash val="dash"/>
                      <a:round/>
                      <a:headEnd type="none" w="sm" len="sm"/>
                      <a:tailEnd type="none" w="sm" len="sm"/>
                    </a:lnT>
                    <a:lnB w="76200" cap="flat" cmpd="sng">
                      <a:solidFill>
                        <a:schemeClr val="lt1"/>
                      </a:solidFill>
                      <a:prstDash val="dash"/>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latin typeface="Krona One"/>
                        <a:ea typeface="Krona One"/>
                        <a:cs typeface="Krona One"/>
                        <a:sym typeface="Krona One"/>
                      </a:endParaRPr>
                    </a:p>
                  </a:txBody>
                  <a:tcPr marL="91425" marR="91425" marT="91425" marB="91425" anchor="ctr">
                    <a:lnL w="19050" cap="flat" cmpd="sng">
                      <a:solidFill>
                        <a:srgbClr val="FFFFFF">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1"/>
                      </a:solidFill>
                      <a:prstDash val="dash"/>
                      <a:round/>
                      <a:headEnd type="none" w="sm" len="sm"/>
                      <a:tailEnd type="none" w="sm" len="sm"/>
                    </a:lnT>
                    <a:lnB w="76200" cap="flat" cmpd="sng">
                      <a:solidFill>
                        <a:schemeClr val="lt1"/>
                      </a:solidFill>
                      <a:prstDash val="dash"/>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latin typeface="Krona One"/>
                        <a:ea typeface="Krona One"/>
                        <a:cs typeface="Krona One"/>
                        <a:sym typeface="Krona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1"/>
                      </a:solidFill>
                      <a:prstDash val="dash"/>
                      <a:round/>
                      <a:headEnd type="none" w="sm" len="sm"/>
                      <a:tailEnd type="none" w="sm" len="sm"/>
                    </a:lnT>
                    <a:lnB w="76200" cap="flat" cmpd="sng">
                      <a:solidFill>
                        <a:schemeClr val="lt1"/>
                      </a:solidFill>
                      <a:prstDash val="dash"/>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latin typeface="Krona One"/>
                        <a:ea typeface="Krona One"/>
                        <a:cs typeface="Krona One"/>
                        <a:sym typeface="Krona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1"/>
                      </a:solidFill>
                      <a:prstDash val="dash"/>
                      <a:round/>
                      <a:headEnd type="none" w="sm" len="sm"/>
                      <a:tailEnd type="none" w="sm" len="sm"/>
                    </a:lnT>
                    <a:lnB w="76200" cap="flat" cmpd="sng">
                      <a:solidFill>
                        <a:schemeClr val="lt1"/>
                      </a:solidFill>
                      <a:prstDash val="dash"/>
                      <a:round/>
                      <a:headEnd type="none" w="sm" len="sm"/>
                      <a:tailEnd type="none" w="sm" len="sm"/>
                    </a:lnB>
                    <a:solidFill>
                      <a:schemeClr val="accent4"/>
                    </a:solidFill>
                  </a:tcPr>
                </a:tc>
                <a:extLst>
                  <a:ext uri="{0D108BD9-81ED-4DB2-BD59-A6C34878D82A}">
                    <a16:rowId xmlns:a16="http://schemas.microsoft.com/office/drawing/2014/main" val="10002"/>
                  </a:ext>
                </a:extLst>
              </a:tr>
              <a:tr h="726000">
                <a:tc>
                  <a:txBody>
                    <a:bodyPr/>
                    <a:lstStyle/>
                    <a:p>
                      <a:pPr marL="0" lvl="0" indent="0" algn="ctr" rtl="0">
                        <a:spcBef>
                          <a:spcPts val="0"/>
                        </a:spcBef>
                        <a:spcAft>
                          <a:spcPts val="0"/>
                        </a:spcAft>
                        <a:buNone/>
                      </a:pPr>
                      <a:r>
                        <a:rPr lang="en" sz="1200">
                          <a:solidFill>
                            <a:srgbClr val="FFFFFF"/>
                          </a:solidFill>
                          <a:latin typeface="Krona One"/>
                          <a:ea typeface="Krona One"/>
                          <a:cs typeface="Krona One"/>
                          <a:sym typeface="Krona One"/>
                        </a:rPr>
                        <a:t>SATURN</a:t>
                      </a:r>
                      <a:endParaRPr sz="1200">
                        <a:solidFill>
                          <a:srgbClr val="FFFFFF"/>
                        </a:solidFill>
                        <a:latin typeface="Krona One"/>
                        <a:ea typeface="Krona One"/>
                        <a:cs typeface="Krona One"/>
                        <a:sym typeface="Krona One"/>
                      </a:endParaRPr>
                    </a:p>
                  </a:txBody>
                  <a:tcPr marL="68575" marR="68575" marT="51425" marB="5142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76200" cap="flat" cmpd="sng">
                      <a:solidFill>
                        <a:schemeClr val="lt1"/>
                      </a:solidFill>
                      <a:prstDash val="dash"/>
                      <a:round/>
                      <a:headEnd type="none" w="sm" len="sm"/>
                      <a:tailEnd type="none" w="sm" len="sm"/>
                    </a:lnT>
                    <a:lnB w="19050" cap="flat" cmpd="sng">
                      <a:solidFill>
                        <a:schemeClr val="lt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latin typeface="Krona One"/>
                        <a:ea typeface="Krona One"/>
                        <a:cs typeface="Krona One"/>
                        <a:sym typeface="Krona One"/>
                      </a:endParaRPr>
                    </a:p>
                  </a:txBody>
                  <a:tcPr marL="91425" marR="91425" marT="91425" marB="91425" anchor="ctr">
                    <a:lnL w="19050" cap="flat" cmpd="sng">
                      <a:solidFill>
                        <a:srgbClr val="FFFFFF">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1"/>
                      </a:solidFill>
                      <a:prstDash val="dash"/>
                      <a:round/>
                      <a:headEnd type="none" w="sm" len="sm"/>
                      <a:tailEnd type="none" w="sm" len="sm"/>
                    </a:lnT>
                    <a:lnB w="19050" cap="flat" cmpd="sng">
                      <a:solidFill>
                        <a:schemeClr val="lt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latin typeface="Krona One"/>
                        <a:ea typeface="Krona One"/>
                        <a:cs typeface="Krona One"/>
                        <a:sym typeface="Krona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1"/>
                      </a:solidFill>
                      <a:prstDash val="dash"/>
                      <a:round/>
                      <a:headEnd type="none" w="sm" len="sm"/>
                      <a:tailEnd type="none" w="sm" len="sm"/>
                    </a:lnT>
                    <a:lnB w="19050" cap="flat" cmpd="sng">
                      <a:solidFill>
                        <a:schemeClr val="lt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sz="1200">
                        <a:latin typeface="Krona One"/>
                        <a:ea typeface="Krona One"/>
                        <a:cs typeface="Krona One"/>
                        <a:sym typeface="Krona One"/>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76200" cap="flat" cmpd="sng">
                      <a:solidFill>
                        <a:schemeClr val="lt1"/>
                      </a:solidFill>
                      <a:prstDash val="dash"/>
                      <a:round/>
                      <a:headEnd type="none" w="sm" len="sm"/>
                      <a:tailEnd type="none" w="sm" len="sm"/>
                    </a:lnT>
                    <a:lnB w="19050" cap="flat" cmpd="sng">
                      <a:solidFill>
                        <a:schemeClr val="lt1">
                          <a:alpha val="0"/>
                        </a:schemeClr>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bl>
          </a:graphicData>
        </a:graphic>
      </p:graphicFrame>
      <p:sp>
        <p:nvSpPr>
          <p:cNvPr id="1577" name="Google Shape;1577;p54"/>
          <p:cNvSpPr/>
          <p:nvPr/>
        </p:nvSpPr>
        <p:spPr>
          <a:xfrm>
            <a:off x="3659738" y="2492098"/>
            <a:ext cx="405600" cy="185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4"/>
          <p:cNvSpPr/>
          <p:nvPr/>
        </p:nvSpPr>
        <p:spPr>
          <a:xfrm>
            <a:off x="3659738" y="3239675"/>
            <a:ext cx="405600" cy="18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4"/>
          <p:cNvSpPr/>
          <p:nvPr/>
        </p:nvSpPr>
        <p:spPr>
          <a:xfrm>
            <a:off x="5442438" y="2492098"/>
            <a:ext cx="405600" cy="185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4"/>
          <p:cNvSpPr/>
          <p:nvPr/>
        </p:nvSpPr>
        <p:spPr>
          <a:xfrm>
            <a:off x="5442438" y="3239675"/>
            <a:ext cx="405600" cy="185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4"/>
          <p:cNvSpPr/>
          <p:nvPr/>
        </p:nvSpPr>
        <p:spPr>
          <a:xfrm>
            <a:off x="7225113" y="2492098"/>
            <a:ext cx="405600" cy="18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4"/>
          <p:cNvSpPr/>
          <p:nvPr/>
        </p:nvSpPr>
        <p:spPr>
          <a:xfrm>
            <a:off x="7225113" y="3239675"/>
            <a:ext cx="405600" cy="185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4"/>
          <p:cNvSpPr/>
          <p:nvPr/>
        </p:nvSpPr>
        <p:spPr>
          <a:xfrm>
            <a:off x="7225113" y="3987252"/>
            <a:ext cx="405600" cy="185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4"/>
          <p:cNvSpPr/>
          <p:nvPr/>
        </p:nvSpPr>
        <p:spPr>
          <a:xfrm>
            <a:off x="3659738" y="3987252"/>
            <a:ext cx="405600" cy="18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4"/>
          <p:cNvSpPr/>
          <p:nvPr/>
        </p:nvSpPr>
        <p:spPr>
          <a:xfrm>
            <a:off x="5442438" y="3987252"/>
            <a:ext cx="405600" cy="185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55"/>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grpSp>
        <p:nvGrpSpPr>
          <p:cNvPr id="1591" name="Google Shape;1591;p55"/>
          <p:cNvGrpSpPr/>
          <p:nvPr/>
        </p:nvGrpSpPr>
        <p:grpSpPr>
          <a:xfrm>
            <a:off x="722118" y="3360110"/>
            <a:ext cx="7717422" cy="8544758"/>
            <a:chOff x="5182500" y="417225"/>
            <a:chExt cx="4188788" cy="4637841"/>
          </a:xfrm>
        </p:grpSpPr>
        <p:sp>
          <p:nvSpPr>
            <p:cNvPr id="1592" name="Google Shape;1592;p55"/>
            <p:cNvSpPr/>
            <p:nvPr/>
          </p:nvSpPr>
          <p:spPr>
            <a:xfrm>
              <a:off x="5182500" y="2700935"/>
              <a:ext cx="4188788" cy="90191"/>
            </a:xfrm>
            <a:custGeom>
              <a:avLst/>
              <a:gdLst/>
              <a:ahLst/>
              <a:cxnLst/>
              <a:rect l="l" t="t" r="r" b="b"/>
              <a:pathLst>
                <a:path w="70548" h="1519" extrusionOk="0">
                  <a:moveTo>
                    <a:pt x="0" y="1"/>
                  </a:moveTo>
                  <a:lnTo>
                    <a:pt x="0" y="1519"/>
                  </a:lnTo>
                  <a:lnTo>
                    <a:pt x="70548" y="1519"/>
                  </a:lnTo>
                  <a:lnTo>
                    <a:pt x="70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7998580" y="436700"/>
              <a:ext cx="90191" cy="4618366"/>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6464841" y="436700"/>
              <a:ext cx="90191" cy="4618366"/>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7806736" y="417225"/>
              <a:ext cx="473872" cy="90428"/>
            </a:xfrm>
            <a:custGeom>
              <a:avLst/>
              <a:gdLst/>
              <a:ahLst/>
              <a:cxnLst/>
              <a:rect l="l" t="t" r="r" b="b"/>
              <a:pathLst>
                <a:path w="7981" h="1523" extrusionOk="0">
                  <a:moveTo>
                    <a:pt x="1" y="0"/>
                  </a:moveTo>
                  <a:lnTo>
                    <a:pt x="1" y="1522"/>
                  </a:lnTo>
                  <a:lnTo>
                    <a:pt x="7980" y="1522"/>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6273235" y="417225"/>
              <a:ext cx="473575" cy="90428"/>
            </a:xfrm>
            <a:custGeom>
              <a:avLst/>
              <a:gdLst/>
              <a:ahLst/>
              <a:cxnLst/>
              <a:rect l="l" t="t" r="r" b="b"/>
              <a:pathLst>
                <a:path w="7976" h="1523" extrusionOk="0">
                  <a:moveTo>
                    <a:pt x="1" y="0"/>
                  </a:moveTo>
                  <a:lnTo>
                    <a:pt x="1" y="1522"/>
                  </a:lnTo>
                  <a:lnTo>
                    <a:pt x="7976" y="1522"/>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6003372" y="2322059"/>
              <a:ext cx="81522" cy="149981"/>
            </a:xfrm>
            <a:custGeom>
              <a:avLst/>
              <a:gdLst/>
              <a:ahLst/>
              <a:cxnLst/>
              <a:rect l="l" t="t" r="r" b="b"/>
              <a:pathLst>
                <a:path w="1373" h="2526" extrusionOk="0">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5530858" y="2322059"/>
              <a:ext cx="81522" cy="149981"/>
            </a:xfrm>
            <a:custGeom>
              <a:avLst/>
              <a:gdLst/>
              <a:ahLst/>
              <a:cxnLst/>
              <a:rect l="l" t="t" r="r" b="b"/>
              <a:pathLst>
                <a:path w="1373" h="2526" extrusionOk="0">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6179956" y="1788330"/>
              <a:ext cx="112813" cy="335528"/>
            </a:xfrm>
            <a:custGeom>
              <a:avLst/>
              <a:gdLst/>
              <a:ahLst/>
              <a:cxnLst/>
              <a:rect l="l" t="t" r="r" b="b"/>
              <a:pathLst>
                <a:path w="1900" h="5651" extrusionOk="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6179956" y="1044174"/>
              <a:ext cx="112813" cy="335291"/>
            </a:xfrm>
            <a:custGeom>
              <a:avLst/>
              <a:gdLst/>
              <a:ahLst/>
              <a:cxnLst/>
              <a:rect l="l" t="t" r="r" b="b"/>
              <a:pathLst>
                <a:path w="1900" h="5647" extrusionOk="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5322924" y="1788330"/>
              <a:ext cx="112872" cy="335528"/>
            </a:xfrm>
            <a:custGeom>
              <a:avLst/>
              <a:gdLst/>
              <a:ahLst/>
              <a:cxnLst/>
              <a:rect l="l" t="t" r="r" b="b"/>
              <a:pathLst>
                <a:path w="1901" h="5651" extrusionOk="0">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5322924" y="1044174"/>
              <a:ext cx="112872" cy="335291"/>
            </a:xfrm>
            <a:custGeom>
              <a:avLst/>
              <a:gdLst/>
              <a:ahLst/>
              <a:cxnLst/>
              <a:rect l="l" t="t" r="r" b="b"/>
              <a:pathLst>
                <a:path w="1901" h="5647" extrusionOk="0">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5360628" y="638043"/>
              <a:ext cx="894722" cy="1789384"/>
            </a:xfrm>
            <a:custGeom>
              <a:avLst/>
              <a:gdLst/>
              <a:ahLst/>
              <a:cxnLst/>
              <a:rect l="l" t="t" r="r" b="b"/>
              <a:pathLst>
                <a:path w="15069" h="30137" extrusionOk="0">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5485792" y="674441"/>
              <a:ext cx="644100" cy="446203"/>
            </a:xfrm>
            <a:custGeom>
              <a:avLst/>
              <a:gdLst/>
              <a:ahLst/>
              <a:cxnLst/>
              <a:rect l="l" t="t" r="r" b="b"/>
              <a:pathLst>
                <a:path w="10848" h="7515" extrusionOk="0">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5601753" y="802514"/>
              <a:ext cx="412478" cy="799900"/>
            </a:xfrm>
            <a:custGeom>
              <a:avLst/>
              <a:gdLst/>
              <a:ahLst/>
              <a:cxnLst/>
              <a:rect l="l" t="t" r="r" b="b"/>
              <a:pathLst>
                <a:path w="6947" h="13472" extrusionOk="0">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5480804" y="1060264"/>
              <a:ext cx="654075" cy="1128184"/>
            </a:xfrm>
            <a:custGeom>
              <a:avLst/>
              <a:gdLst/>
              <a:ahLst/>
              <a:cxnLst/>
              <a:rect l="l" t="t" r="r" b="b"/>
              <a:pathLst>
                <a:path w="11016" h="19001" extrusionOk="0">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5388000" y="1026302"/>
              <a:ext cx="271819" cy="439019"/>
            </a:xfrm>
            <a:custGeom>
              <a:avLst/>
              <a:gdLst/>
              <a:ahLst/>
              <a:cxnLst/>
              <a:rect l="l" t="t" r="r" b="b"/>
              <a:pathLst>
                <a:path w="4578" h="7394" extrusionOk="0">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5443101" y="2015027"/>
              <a:ext cx="179788" cy="207219"/>
            </a:xfrm>
            <a:custGeom>
              <a:avLst/>
              <a:gdLst/>
              <a:ahLst/>
              <a:cxnLst/>
              <a:rect l="l" t="t" r="r" b="b"/>
              <a:pathLst>
                <a:path w="3028" h="3490" extrusionOk="0">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5404091" y="1476370"/>
              <a:ext cx="202944" cy="45363"/>
            </a:xfrm>
            <a:custGeom>
              <a:avLst/>
              <a:gdLst/>
              <a:ahLst/>
              <a:cxnLst/>
              <a:rect l="l" t="t" r="r" b="b"/>
              <a:pathLst>
                <a:path w="3418" h="764" extrusionOk="0">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5404091" y="1707698"/>
              <a:ext cx="219866" cy="45184"/>
            </a:xfrm>
            <a:custGeom>
              <a:avLst/>
              <a:gdLst/>
              <a:ahLst/>
              <a:cxnLst/>
              <a:rect l="l" t="t" r="r" b="b"/>
              <a:pathLst>
                <a:path w="3703" h="761" extrusionOk="0">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5404091" y="1931723"/>
              <a:ext cx="219866" cy="45125"/>
            </a:xfrm>
            <a:custGeom>
              <a:avLst/>
              <a:gdLst/>
              <a:ahLst/>
              <a:cxnLst/>
              <a:rect l="l" t="t" r="r" b="b"/>
              <a:pathLst>
                <a:path w="3703" h="760" extrusionOk="0">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5955930" y="1026302"/>
              <a:ext cx="271997" cy="439019"/>
            </a:xfrm>
            <a:custGeom>
              <a:avLst/>
              <a:gdLst/>
              <a:ahLst/>
              <a:cxnLst/>
              <a:rect l="l" t="t" r="r" b="b"/>
              <a:pathLst>
                <a:path w="4581" h="7394" extrusionOk="0">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5993100" y="2015027"/>
              <a:ext cx="179788" cy="207219"/>
            </a:xfrm>
            <a:custGeom>
              <a:avLst/>
              <a:gdLst/>
              <a:ahLst/>
              <a:cxnLst/>
              <a:rect l="l" t="t" r="r" b="b"/>
              <a:pathLst>
                <a:path w="3028" h="3490" extrusionOk="0">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6008953" y="1476370"/>
              <a:ext cx="202944" cy="45363"/>
            </a:xfrm>
            <a:custGeom>
              <a:avLst/>
              <a:gdLst/>
              <a:ahLst/>
              <a:cxnLst/>
              <a:rect l="l" t="t" r="r" b="b"/>
              <a:pathLst>
                <a:path w="3418" h="764" extrusionOk="0">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5991793" y="1707698"/>
              <a:ext cx="220103" cy="45184"/>
            </a:xfrm>
            <a:custGeom>
              <a:avLst/>
              <a:gdLst/>
              <a:ahLst/>
              <a:cxnLst/>
              <a:rect l="l" t="t" r="r" b="b"/>
              <a:pathLst>
                <a:path w="3707" h="761" extrusionOk="0">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5991793" y="1931723"/>
              <a:ext cx="220103" cy="45125"/>
            </a:xfrm>
            <a:custGeom>
              <a:avLst/>
              <a:gdLst/>
              <a:ahLst/>
              <a:cxnLst/>
              <a:rect l="l" t="t" r="r" b="b"/>
              <a:pathLst>
                <a:path w="3707" h="760" extrusionOk="0">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5548493" y="1299786"/>
              <a:ext cx="518997" cy="796931"/>
            </a:xfrm>
            <a:custGeom>
              <a:avLst/>
              <a:gdLst/>
              <a:ahLst/>
              <a:cxnLst/>
              <a:rect l="l" t="t" r="r" b="b"/>
              <a:pathLst>
                <a:path w="8741" h="13422" extrusionOk="0">
                  <a:moveTo>
                    <a:pt x="0" y="0"/>
                  </a:moveTo>
                  <a:lnTo>
                    <a:pt x="0" y="13422"/>
                  </a:lnTo>
                  <a:lnTo>
                    <a:pt x="8740" y="13422"/>
                  </a:lnTo>
                  <a:lnTo>
                    <a:pt x="8740" y="0"/>
                  </a:ln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5600387" y="1379409"/>
              <a:ext cx="415150" cy="637747"/>
            </a:xfrm>
            <a:custGeom>
              <a:avLst/>
              <a:gdLst/>
              <a:ahLst/>
              <a:cxnLst/>
              <a:rect l="l" t="t" r="r" b="b"/>
              <a:pathLst>
                <a:path w="6992" h="10741" extrusionOk="0">
                  <a:moveTo>
                    <a:pt x="1" y="0"/>
                  </a:moveTo>
                  <a:lnTo>
                    <a:pt x="1" y="10741"/>
                  </a:lnTo>
                  <a:lnTo>
                    <a:pt x="6992" y="10741"/>
                  </a:lnTo>
                  <a:lnTo>
                    <a:pt x="6992" y="0"/>
                  </a:ln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5565356" y="1089655"/>
              <a:ext cx="201163" cy="63709"/>
            </a:xfrm>
            <a:custGeom>
              <a:avLst/>
              <a:gdLst/>
              <a:ahLst/>
              <a:cxnLst/>
              <a:rect l="l" t="t" r="r" b="b"/>
              <a:pathLst>
                <a:path w="3388" h="1073" extrusionOk="0">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5334265" y="1195997"/>
              <a:ext cx="112813" cy="112813"/>
            </a:xfrm>
            <a:custGeom>
              <a:avLst/>
              <a:gdLst/>
              <a:ahLst/>
              <a:cxnLst/>
              <a:rect l="l" t="t" r="r" b="b"/>
              <a:pathLst>
                <a:path w="1900" h="1900" extrusionOk="0">
                  <a:moveTo>
                    <a:pt x="1900" y="0"/>
                  </a:moveTo>
                  <a:lnTo>
                    <a:pt x="1" y="1385"/>
                  </a:lnTo>
                  <a:lnTo>
                    <a:pt x="1" y="1899"/>
                  </a:lnTo>
                  <a:lnTo>
                    <a:pt x="1900" y="1735"/>
                  </a:lnTo>
                  <a:lnTo>
                    <a:pt x="190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6168912" y="1195997"/>
              <a:ext cx="112813" cy="112813"/>
            </a:xfrm>
            <a:custGeom>
              <a:avLst/>
              <a:gdLst/>
              <a:ahLst/>
              <a:cxnLst/>
              <a:rect l="l" t="t" r="r" b="b"/>
              <a:pathLst>
                <a:path w="1900" h="1900" extrusionOk="0">
                  <a:moveTo>
                    <a:pt x="0" y="0"/>
                  </a:moveTo>
                  <a:lnTo>
                    <a:pt x="0" y="1735"/>
                  </a:lnTo>
                  <a:lnTo>
                    <a:pt x="1899" y="1899"/>
                  </a:lnTo>
                  <a:lnTo>
                    <a:pt x="1899" y="1385"/>
                  </a:lnTo>
                  <a:lnTo>
                    <a:pt x="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5402785" y="1369315"/>
              <a:ext cx="31944" cy="749312"/>
            </a:xfrm>
            <a:custGeom>
              <a:avLst/>
              <a:gdLst/>
              <a:ahLst/>
              <a:cxnLst/>
              <a:rect l="l" t="t" r="r" b="b"/>
              <a:pathLst>
                <a:path w="538" h="12620" extrusionOk="0">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5404091" y="1476370"/>
              <a:ext cx="30638" cy="45363"/>
            </a:xfrm>
            <a:custGeom>
              <a:avLst/>
              <a:gdLst/>
              <a:ahLst/>
              <a:cxnLst/>
              <a:rect l="l" t="t" r="r" b="b"/>
              <a:pathLst>
                <a:path w="516" h="764" extrusionOk="0">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5404091" y="1707698"/>
              <a:ext cx="30638" cy="45184"/>
            </a:xfrm>
            <a:custGeom>
              <a:avLst/>
              <a:gdLst/>
              <a:ahLst/>
              <a:cxnLst/>
              <a:rect l="l" t="t" r="r" b="b"/>
              <a:pathLst>
                <a:path w="516" h="761" extrusionOk="0">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5404091" y="1931723"/>
              <a:ext cx="30638" cy="45125"/>
            </a:xfrm>
            <a:custGeom>
              <a:avLst/>
              <a:gdLst/>
              <a:ahLst/>
              <a:cxnLst/>
              <a:rect l="l" t="t" r="r" b="b"/>
              <a:pathLst>
                <a:path w="516" h="760" extrusionOk="0">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6180965" y="1369315"/>
              <a:ext cx="32003" cy="749312"/>
            </a:xfrm>
            <a:custGeom>
              <a:avLst/>
              <a:gdLst/>
              <a:ahLst/>
              <a:cxnLst/>
              <a:rect l="l" t="t" r="r" b="b"/>
              <a:pathLst>
                <a:path w="539" h="12620" extrusionOk="0">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6180965" y="1476370"/>
              <a:ext cx="30934" cy="45363"/>
            </a:xfrm>
            <a:custGeom>
              <a:avLst/>
              <a:gdLst/>
              <a:ahLst/>
              <a:cxnLst/>
              <a:rect l="l" t="t" r="r" b="b"/>
              <a:pathLst>
                <a:path w="521" h="764" extrusionOk="0">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6180965" y="1707698"/>
              <a:ext cx="30934" cy="45184"/>
            </a:xfrm>
            <a:custGeom>
              <a:avLst/>
              <a:gdLst/>
              <a:ahLst/>
              <a:cxnLst/>
              <a:rect l="l" t="t" r="r" b="b"/>
              <a:pathLst>
                <a:path w="521" h="761" extrusionOk="0">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6180965" y="1931723"/>
              <a:ext cx="30934" cy="45125"/>
            </a:xfrm>
            <a:custGeom>
              <a:avLst/>
              <a:gdLst/>
              <a:ahLst/>
              <a:cxnLst/>
              <a:rect l="l" t="t" r="r" b="b"/>
              <a:pathLst>
                <a:path w="521" h="760" extrusionOk="0">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5408603" y="639350"/>
              <a:ext cx="169456" cy="133000"/>
            </a:xfrm>
            <a:custGeom>
              <a:avLst/>
              <a:gdLst/>
              <a:ahLst/>
              <a:cxnLst/>
              <a:rect l="l" t="t" r="r" b="b"/>
              <a:pathLst>
                <a:path w="2854" h="2240" extrusionOk="0">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5437282" y="669334"/>
              <a:ext cx="93338" cy="73091"/>
            </a:xfrm>
            <a:custGeom>
              <a:avLst/>
              <a:gdLst/>
              <a:ahLst/>
              <a:cxnLst/>
              <a:rect l="l" t="t" r="r" b="b"/>
              <a:pathLst>
                <a:path w="1572" h="1231" extrusionOk="0">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6037632" y="639350"/>
              <a:ext cx="169516" cy="133000"/>
            </a:xfrm>
            <a:custGeom>
              <a:avLst/>
              <a:gdLst/>
              <a:ahLst/>
              <a:cxnLst/>
              <a:rect l="l" t="t" r="r" b="b"/>
              <a:pathLst>
                <a:path w="2855" h="2240" extrusionOk="0">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6085310" y="669334"/>
              <a:ext cx="93100" cy="73091"/>
            </a:xfrm>
            <a:custGeom>
              <a:avLst/>
              <a:gdLst/>
              <a:ahLst/>
              <a:cxnLst/>
              <a:rect l="l" t="t" r="r" b="b"/>
              <a:pathLst>
                <a:path w="1568" h="1231" extrusionOk="0">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8966763" y="2387610"/>
              <a:ext cx="65491" cy="119463"/>
            </a:xfrm>
            <a:custGeom>
              <a:avLst/>
              <a:gdLst/>
              <a:ahLst/>
              <a:cxnLst/>
              <a:rect l="l" t="t" r="r" b="b"/>
              <a:pathLst>
                <a:path w="1103" h="2012" extrusionOk="0">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8515625" y="2387610"/>
              <a:ext cx="65669" cy="119463"/>
            </a:xfrm>
            <a:custGeom>
              <a:avLst/>
              <a:gdLst/>
              <a:ahLst/>
              <a:cxnLst/>
              <a:rect l="l" t="t" r="r" b="b"/>
              <a:pathLst>
                <a:path w="1106" h="2012" extrusionOk="0">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9081714" y="1820571"/>
              <a:ext cx="106222" cy="363672"/>
            </a:xfrm>
            <a:custGeom>
              <a:avLst/>
              <a:gdLst/>
              <a:ahLst/>
              <a:cxnLst/>
              <a:rect l="l" t="t" r="r" b="b"/>
              <a:pathLst>
                <a:path w="1789" h="6125" extrusionOk="0">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9081714" y="997267"/>
              <a:ext cx="117563" cy="363731"/>
            </a:xfrm>
            <a:custGeom>
              <a:avLst/>
              <a:gdLst/>
              <a:ahLst/>
              <a:cxnLst/>
              <a:rect l="l" t="t" r="r" b="b"/>
              <a:pathLst>
                <a:path w="1980" h="6126" extrusionOk="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8359822" y="1820571"/>
              <a:ext cx="106341" cy="363672"/>
            </a:xfrm>
            <a:custGeom>
              <a:avLst/>
              <a:gdLst/>
              <a:ahLst/>
              <a:cxnLst/>
              <a:rect l="l" t="t" r="r" b="b"/>
              <a:pathLst>
                <a:path w="1791" h="6125" extrusionOk="0">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8348541" y="997267"/>
              <a:ext cx="117622" cy="363731"/>
            </a:xfrm>
            <a:custGeom>
              <a:avLst/>
              <a:gdLst/>
              <a:ahLst/>
              <a:cxnLst/>
              <a:rect l="l" t="t" r="r" b="b"/>
              <a:pathLst>
                <a:path w="1981" h="6126" extrusionOk="0">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8381732" y="593512"/>
              <a:ext cx="784581" cy="1878744"/>
            </a:xfrm>
            <a:custGeom>
              <a:avLst/>
              <a:gdLst/>
              <a:ahLst/>
              <a:cxnLst/>
              <a:rect l="l" t="t" r="r" b="b"/>
              <a:pathLst>
                <a:path w="13214" h="31642" extrusionOk="0">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8491399" y="687325"/>
              <a:ext cx="565072" cy="1691119"/>
            </a:xfrm>
            <a:custGeom>
              <a:avLst/>
              <a:gdLst/>
              <a:ahLst/>
              <a:cxnLst/>
              <a:rect l="l" t="t" r="r" b="b"/>
              <a:pathLst>
                <a:path w="9517" h="28482" extrusionOk="0">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8593110" y="909806"/>
              <a:ext cx="68519" cy="1394066"/>
            </a:xfrm>
            <a:custGeom>
              <a:avLst/>
              <a:gdLst/>
              <a:ahLst/>
              <a:cxnLst/>
              <a:rect l="l" t="t" r="r" b="b"/>
              <a:pathLst>
                <a:path w="1154" h="23479" extrusionOk="0">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8886130" y="909806"/>
              <a:ext cx="68638" cy="1394066"/>
            </a:xfrm>
            <a:custGeom>
              <a:avLst/>
              <a:gdLst/>
              <a:ahLst/>
              <a:cxnLst/>
              <a:rect l="l" t="t" r="r" b="b"/>
              <a:pathLst>
                <a:path w="1156" h="23479" extrusionOk="0">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8471093" y="1266061"/>
              <a:ext cx="605625" cy="781909"/>
            </a:xfrm>
            <a:custGeom>
              <a:avLst/>
              <a:gdLst/>
              <a:ahLst/>
              <a:cxnLst/>
              <a:rect l="l" t="t" r="r" b="b"/>
              <a:pathLst>
                <a:path w="10200" h="13169" extrusionOk="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8436061" y="1267783"/>
              <a:ext cx="201638" cy="423166"/>
            </a:xfrm>
            <a:custGeom>
              <a:avLst/>
              <a:gdLst/>
              <a:ahLst/>
              <a:cxnLst/>
              <a:rect l="l" t="t" r="r" b="b"/>
              <a:pathLst>
                <a:path w="3396" h="7127" extrusionOk="0">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8427570" y="1834465"/>
              <a:ext cx="199322" cy="247297"/>
            </a:xfrm>
            <a:custGeom>
              <a:avLst/>
              <a:gdLst/>
              <a:ahLst/>
              <a:cxnLst/>
              <a:rect l="l" t="t" r="r" b="b"/>
              <a:pathLst>
                <a:path w="3357" h="4165" extrusionOk="0">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8416289" y="1716189"/>
              <a:ext cx="194513" cy="45066"/>
            </a:xfrm>
            <a:custGeom>
              <a:avLst/>
              <a:gdLst/>
              <a:ahLst/>
              <a:cxnLst/>
              <a:rect l="l" t="t" r="r" b="b"/>
              <a:pathLst>
                <a:path w="3276" h="759" extrusionOk="0">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8910118" y="1267783"/>
              <a:ext cx="201697" cy="423166"/>
            </a:xfrm>
            <a:custGeom>
              <a:avLst/>
              <a:gdLst/>
              <a:ahLst/>
              <a:cxnLst/>
              <a:rect l="l" t="t" r="r" b="b"/>
              <a:pathLst>
                <a:path w="3397" h="7127" extrusionOk="0">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8921162" y="1834465"/>
              <a:ext cx="199025" cy="247297"/>
            </a:xfrm>
            <a:custGeom>
              <a:avLst/>
              <a:gdLst/>
              <a:ahLst/>
              <a:cxnLst/>
              <a:rect l="l" t="t" r="r" b="b"/>
              <a:pathLst>
                <a:path w="3352" h="4165" extrusionOk="0">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8936956" y="1716189"/>
              <a:ext cx="194572" cy="45066"/>
            </a:xfrm>
            <a:custGeom>
              <a:avLst/>
              <a:gdLst/>
              <a:ahLst/>
              <a:cxnLst/>
              <a:rect l="l" t="t" r="r" b="b"/>
              <a:pathLst>
                <a:path w="3277" h="759" extrusionOk="0">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8546441" y="1525355"/>
              <a:ext cx="454931" cy="398525"/>
            </a:xfrm>
            <a:custGeom>
              <a:avLst/>
              <a:gdLst/>
              <a:ahLst/>
              <a:cxnLst/>
              <a:rect l="l" t="t" r="r" b="b"/>
              <a:pathLst>
                <a:path w="7662" h="6712" extrusionOk="0">
                  <a:moveTo>
                    <a:pt x="0" y="1"/>
                  </a:moveTo>
                  <a:lnTo>
                    <a:pt x="0" y="6712"/>
                  </a:lnTo>
                  <a:lnTo>
                    <a:pt x="7661" y="6712"/>
                  </a:lnTo>
                  <a:lnTo>
                    <a:pt x="7661" y="1"/>
                  </a:ln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8592041" y="1565137"/>
              <a:ext cx="363731" cy="318963"/>
            </a:xfrm>
            <a:custGeom>
              <a:avLst/>
              <a:gdLst/>
              <a:ahLst/>
              <a:cxnLst/>
              <a:rect l="l" t="t" r="r" b="b"/>
              <a:pathLst>
                <a:path w="6126" h="5372" extrusionOk="0">
                  <a:moveTo>
                    <a:pt x="0" y="1"/>
                  </a:moveTo>
                  <a:lnTo>
                    <a:pt x="0" y="5371"/>
                  </a:lnTo>
                  <a:lnTo>
                    <a:pt x="6125" y="5371"/>
                  </a:lnTo>
                  <a:lnTo>
                    <a:pt x="6125" y="1"/>
                  </a:ln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8562650" y="1296877"/>
              <a:ext cx="183053" cy="48034"/>
            </a:xfrm>
            <a:custGeom>
              <a:avLst/>
              <a:gdLst/>
              <a:ahLst/>
              <a:cxnLst/>
              <a:rect l="l" t="t" r="r" b="b"/>
              <a:pathLst>
                <a:path w="3083" h="809" extrusionOk="0">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8328531" y="1401200"/>
              <a:ext cx="112813" cy="112931"/>
            </a:xfrm>
            <a:custGeom>
              <a:avLst/>
              <a:gdLst/>
              <a:ahLst/>
              <a:cxnLst/>
              <a:rect l="l" t="t" r="r" b="b"/>
              <a:pathLst>
                <a:path w="1900" h="1902" extrusionOk="0">
                  <a:moveTo>
                    <a:pt x="1900" y="1"/>
                  </a:moveTo>
                  <a:lnTo>
                    <a:pt x="1" y="1385"/>
                  </a:lnTo>
                  <a:lnTo>
                    <a:pt x="1" y="1901"/>
                  </a:lnTo>
                  <a:lnTo>
                    <a:pt x="1900" y="1741"/>
                  </a:lnTo>
                  <a:lnTo>
                    <a:pt x="1900"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9106474" y="1401200"/>
              <a:ext cx="112813" cy="112931"/>
            </a:xfrm>
            <a:custGeom>
              <a:avLst/>
              <a:gdLst/>
              <a:ahLst/>
              <a:cxnLst/>
              <a:rect l="l" t="t" r="r" b="b"/>
              <a:pathLst>
                <a:path w="1900" h="1902" extrusionOk="0">
                  <a:moveTo>
                    <a:pt x="1" y="1"/>
                  </a:moveTo>
                  <a:lnTo>
                    <a:pt x="1" y="1741"/>
                  </a:lnTo>
                  <a:lnTo>
                    <a:pt x="1900" y="1901"/>
                  </a:lnTo>
                  <a:lnTo>
                    <a:pt x="1900" y="1385"/>
                  </a:lnTo>
                  <a:lnTo>
                    <a:pt x="1"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8415754" y="1563058"/>
              <a:ext cx="39603" cy="716062"/>
            </a:xfrm>
            <a:custGeom>
              <a:avLst/>
              <a:gdLst/>
              <a:ahLst/>
              <a:cxnLst/>
              <a:rect l="l" t="t" r="r" b="b"/>
              <a:pathLst>
                <a:path w="667" h="12060" extrusionOk="0">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8427570" y="2011524"/>
              <a:ext cx="23809" cy="66797"/>
            </a:xfrm>
            <a:custGeom>
              <a:avLst/>
              <a:gdLst/>
              <a:ahLst/>
              <a:cxnLst/>
              <a:rect l="l" t="t" r="r" b="b"/>
              <a:pathLst>
                <a:path w="401" h="1125" extrusionOk="0">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8419198" y="1716189"/>
              <a:ext cx="25591" cy="45066"/>
            </a:xfrm>
            <a:custGeom>
              <a:avLst/>
              <a:gdLst/>
              <a:ahLst/>
              <a:cxnLst/>
              <a:rect l="l" t="t" r="r" b="b"/>
              <a:pathLst>
                <a:path w="431" h="759" extrusionOk="0">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9092521" y="1563058"/>
              <a:ext cx="39544" cy="716062"/>
            </a:xfrm>
            <a:custGeom>
              <a:avLst/>
              <a:gdLst/>
              <a:ahLst/>
              <a:cxnLst/>
              <a:rect l="l" t="t" r="r" b="b"/>
              <a:pathLst>
                <a:path w="666" h="12060" extrusionOk="0">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9096440" y="2011524"/>
              <a:ext cx="23750" cy="66797"/>
            </a:xfrm>
            <a:custGeom>
              <a:avLst/>
              <a:gdLst/>
              <a:ahLst/>
              <a:cxnLst/>
              <a:rect l="l" t="t" r="r" b="b"/>
              <a:pathLst>
                <a:path w="400" h="1125" extrusionOk="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9103030" y="1716189"/>
              <a:ext cx="25650" cy="45066"/>
            </a:xfrm>
            <a:custGeom>
              <a:avLst/>
              <a:gdLst/>
              <a:ahLst/>
              <a:cxnLst/>
              <a:rect l="l" t="t" r="r" b="b"/>
              <a:pathLst>
                <a:path w="432" h="759" extrusionOk="0">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8363326" y="585912"/>
              <a:ext cx="139175" cy="126053"/>
            </a:xfrm>
            <a:custGeom>
              <a:avLst/>
              <a:gdLst/>
              <a:ahLst/>
              <a:cxnLst/>
              <a:rect l="l" t="t" r="r" b="b"/>
              <a:pathLst>
                <a:path w="2344" h="2123" extrusionOk="0">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8384879" y="614115"/>
              <a:ext cx="76772" cy="69469"/>
            </a:xfrm>
            <a:custGeom>
              <a:avLst/>
              <a:gdLst/>
              <a:ahLst/>
              <a:cxnLst/>
              <a:rect l="l" t="t" r="r" b="b"/>
              <a:pathLst>
                <a:path w="1293" h="1170" extrusionOk="0">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9045317" y="585912"/>
              <a:ext cx="139234" cy="126053"/>
            </a:xfrm>
            <a:custGeom>
              <a:avLst/>
              <a:gdLst/>
              <a:ahLst/>
              <a:cxnLst/>
              <a:rect l="l" t="t" r="r" b="b"/>
              <a:pathLst>
                <a:path w="2345" h="2123" extrusionOk="0">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9086168" y="614115"/>
              <a:ext cx="76713" cy="69469"/>
            </a:xfrm>
            <a:custGeom>
              <a:avLst/>
              <a:gdLst/>
              <a:ahLst/>
              <a:cxnLst/>
              <a:rect l="l" t="t" r="r" b="b"/>
              <a:pathLst>
                <a:path w="1292" h="1170" extrusionOk="0">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7519475" y="2438495"/>
              <a:ext cx="62463" cy="111566"/>
            </a:xfrm>
            <a:custGeom>
              <a:avLst/>
              <a:gdLst/>
              <a:ahLst/>
              <a:cxnLst/>
              <a:rect l="l" t="t" r="r" b="b"/>
              <a:pathLst>
                <a:path w="1052" h="1879" extrusionOk="0">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6971852" y="2438495"/>
              <a:ext cx="62284" cy="111566"/>
            </a:xfrm>
            <a:custGeom>
              <a:avLst/>
              <a:gdLst/>
              <a:ahLst/>
              <a:cxnLst/>
              <a:rect l="l" t="t" r="r" b="b"/>
              <a:pathLst>
                <a:path w="1049" h="1879" extrusionOk="0">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7638346" y="1951198"/>
              <a:ext cx="106459" cy="365572"/>
            </a:xfrm>
            <a:custGeom>
              <a:avLst/>
              <a:gdLst/>
              <a:ahLst/>
              <a:cxnLst/>
              <a:rect l="l" t="t" r="r" b="b"/>
              <a:pathLst>
                <a:path w="1793" h="6157" extrusionOk="0">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7638346" y="1015139"/>
              <a:ext cx="106459" cy="365572"/>
            </a:xfrm>
            <a:custGeom>
              <a:avLst/>
              <a:gdLst/>
              <a:ahLst/>
              <a:cxnLst/>
              <a:rect l="l" t="t" r="r" b="b"/>
              <a:pathLst>
                <a:path w="1793" h="6157" extrusionOk="0">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6808687" y="1951198"/>
              <a:ext cx="106578" cy="365572"/>
            </a:xfrm>
            <a:custGeom>
              <a:avLst/>
              <a:gdLst/>
              <a:ahLst/>
              <a:cxnLst/>
              <a:rect l="l" t="t" r="r" b="b"/>
              <a:pathLst>
                <a:path w="1795" h="6157" extrusionOk="0">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6808687" y="1015139"/>
              <a:ext cx="106578" cy="365572"/>
            </a:xfrm>
            <a:custGeom>
              <a:avLst/>
              <a:gdLst/>
              <a:ahLst/>
              <a:cxnLst/>
              <a:rect l="l" t="t" r="r" b="b"/>
              <a:pathLst>
                <a:path w="1795" h="6157" extrusionOk="0">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6841878" y="522914"/>
              <a:ext cx="870022" cy="2019938"/>
            </a:xfrm>
            <a:custGeom>
              <a:avLst/>
              <a:gdLst/>
              <a:ahLst/>
              <a:cxnLst/>
              <a:rect l="l" t="t" r="r" b="b"/>
              <a:pathLst>
                <a:path w="14653" h="34020" extrusionOk="0">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6963658" y="580093"/>
              <a:ext cx="626169" cy="271463"/>
            </a:xfrm>
            <a:custGeom>
              <a:avLst/>
              <a:gdLst/>
              <a:ahLst/>
              <a:cxnLst/>
              <a:rect l="l" t="t" r="r" b="b"/>
              <a:pathLst>
                <a:path w="10546" h="4572" extrusionOk="0">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6910220" y="832558"/>
              <a:ext cx="733163" cy="446678"/>
            </a:xfrm>
            <a:custGeom>
              <a:avLst/>
              <a:gdLst/>
              <a:ahLst/>
              <a:cxnLst/>
              <a:rect l="l" t="t" r="r" b="b"/>
              <a:pathLst>
                <a:path w="12348" h="7523" extrusionOk="0">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6887241" y="798892"/>
              <a:ext cx="218025" cy="406897"/>
            </a:xfrm>
            <a:custGeom>
              <a:avLst/>
              <a:gdLst/>
              <a:ahLst/>
              <a:cxnLst/>
              <a:rect l="l" t="t" r="r" b="b"/>
              <a:pathLst>
                <a:path w="3672" h="6853" extrusionOk="0">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6866697" y="1164350"/>
              <a:ext cx="208525" cy="45363"/>
            </a:xfrm>
            <a:custGeom>
              <a:avLst/>
              <a:gdLst/>
              <a:ahLst/>
              <a:cxnLst/>
              <a:rect l="l" t="t" r="r" b="b"/>
              <a:pathLst>
                <a:path w="3512" h="764" extrusionOk="0">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7448343" y="798892"/>
              <a:ext cx="217966" cy="406897"/>
            </a:xfrm>
            <a:custGeom>
              <a:avLst/>
              <a:gdLst/>
              <a:ahLst/>
              <a:cxnLst/>
              <a:rect l="l" t="t" r="r" b="b"/>
              <a:pathLst>
                <a:path w="3671" h="6853" extrusionOk="0">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7478387" y="1164350"/>
              <a:ext cx="208763" cy="45363"/>
            </a:xfrm>
            <a:custGeom>
              <a:avLst/>
              <a:gdLst/>
              <a:ahLst/>
              <a:cxnLst/>
              <a:rect l="l" t="t" r="r" b="b"/>
              <a:pathLst>
                <a:path w="3516" h="764" extrusionOk="0">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7006112" y="1032774"/>
              <a:ext cx="541381" cy="1349119"/>
            </a:xfrm>
            <a:custGeom>
              <a:avLst/>
              <a:gdLst/>
              <a:ahLst/>
              <a:cxnLst/>
              <a:rect l="l" t="t" r="r" b="b"/>
              <a:pathLst>
                <a:path w="9118" h="22722" extrusionOk="0">
                  <a:moveTo>
                    <a:pt x="0" y="1"/>
                  </a:moveTo>
                  <a:lnTo>
                    <a:pt x="0" y="22722"/>
                  </a:lnTo>
                  <a:lnTo>
                    <a:pt x="9117" y="22722"/>
                  </a:lnTo>
                  <a:lnTo>
                    <a:pt x="9117"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7060441" y="1088705"/>
              <a:ext cx="432963" cy="1265519"/>
            </a:xfrm>
            <a:custGeom>
              <a:avLst/>
              <a:gdLst/>
              <a:ahLst/>
              <a:cxnLst/>
              <a:rect l="l" t="t" r="r" b="b"/>
              <a:pathLst>
                <a:path w="7292" h="21314" extrusionOk="0">
                  <a:moveTo>
                    <a:pt x="0" y="0"/>
                  </a:moveTo>
                  <a:lnTo>
                    <a:pt x="0" y="21313"/>
                  </a:lnTo>
                  <a:lnTo>
                    <a:pt x="7292" y="21313"/>
                  </a:lnTo>
                  <a:lnTo>
                    <a:pt x="7292" y="0"/>
                  </a:ln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7036156" y="859099"/>
              <a:ext cx="212503" cy="38594"/>
            </a:xfrm>
            <a:custGeom>
              <a:avLst/>
              <a:gdLst/>
              <a:ahLst/>
              <a:cxnLst/>
              <a:rect l="l" t="t" r="r" b="b"/>
              <a:pathLst>
                <a:path w="3579" h="650" extrusionOk="0">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6910220" y="1358034"/>
              <a:ext cx="95950" cy="996194"/>
            </a:xfrm>
            <a:custGeom>
              <a:avLst/>
              <a:gdLst/>
              <a:ahLst/>
              <a:cxnLst/>
              <a:rect l="l" t="t" r="r" b="b"/>
              <a:pathLst>
                <a:path w="1616" h="16778" extrusionOk="0">
                  <a:moveTo>
                    <a:pt x="0" y="0"/>
                  </a:moveTo>
                  <a:lnTo>
                    <a:pt x="0" y="16777"/>
                  </a:lnTo>
                  <a:lnTo>
                    <a:pt x="1615" y="16777"/>
                  </a:lnTo>
                  <a:lnTo>
                    <a:pt x="1615" y="0"/>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7547442" y="1350612"/>
              <a:ext cx="95950" cy="1003616"/>
            </a:xfrm>
            <a:custGeom>
              <a:avLst/>
              <a:gdLst/>
              <a:ahLst/>
              <a:cxnLst/>
              <a:rect l="l" t="t" r="r" b="b"/>
              <a:pathLst>
                <a:path w="1616" h="16903" extrusionOk="0">
                  <a:moveTo>
                    <a:pt x="0" y="1"/>
                  </a:moveTo>
                  <a:lnTo>
                    <a:pt x="0" y="16902"/>
                  </a:lnTo>
                  <a:lnTo>
                    <a:pt x="1615" y="16902"/>
                  </a:lnTo>
                  <a:lnTo>
                    <a:pt x="1615" y="1"/>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7049634" y="2406075"/>
              <a:ext cx="454338" cy="70419"/>
            </a:xfrm>
            <a:custGeom>
              <a:avLst/>
              <a:gdLst/>
              <a:ahLst/>
              <a:cxnLst/>
              <a:rect l="l" t="t" r="r" b="b"/>
              <a:pathLst>
                <a:path w="7652" h="1186" extrusionOk="0">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7259884" y="2369203"/>
              <a:ext cx="33784" cy="160016"/>
            </a:xfrm>
            <a:custGeom>
              <a:avLst/>
              <a:gdLst/>
              <a:ahLst/>
              <a:cxnLst/>
              <a:rect l="l" t="t" r="r" b="b"/>
              <a:pathLst>
                <a:path w="569" h="2695" extrusionOk="0">
                  <a:moveTo>
                    <a:pt x="1" y="1"/>
                  </a:moveTo>
                  <a:lnTo>
                    <a:pt x="1" y="2695"/>
                  </a:lnTo>
                  <a:lnTo>
                    <a:pt x="569" y="2695"/>
                  </a:lnTo>
                  <a:lnTo>
                    <a:pt x="569"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6769142" y="945847"/>
              <a:ext cx="112931" cy="112872"/>
            </a:xfrm>
            <a:custGeom>
              <a:avLst/>
              <a:gdLst/>
              <a:ahLst/>
              <a:cxnLst/>
              <a:rect l="l" t="t" r="r" b="b"/>
              <a:pathLst>
                <a:path w="1902" h="1901" extrusionOk="0">
                  <a:moveTo>
                    <a:pt x="1901" y="0"/>
                  </a:moveTo>
                  <a:lnTo>
                    <a:pt x="1" y="1385"/>
                  </a:lnTo>
                  <a:lnTo>
                    <a:pt x="1" y="1901"/>
                  </a:lnTo>
                  <a:lnTo>
                    <a:pt x="1901" y="1741"/>
                  </a:lnTo>
                  <a:lnTo>
                    <a:pt x="1901"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7671537" y="945847"/>
              <a:ext cx="112813" cy="112872"/>
            </a:xfrm>
            <a:custGeom>
              <a:avLst/>
              <a:gdLst/>
              <a:ahLst/>
              <a:cxnLst/>
              <a:rect l="l" t="t" r="r" b="b"/>
              <a:pathLst>
                <a:path w="1900" h="1901" extrusionOk="0">
                  <a:moveTo>
                    <a:pt x="0" y="0"/>
                  </a:moveTo>
                  <a:lnTo>
                    <a:pt x="0" y="1741"/>
                  </a:lnTo>
                  <a:lnTo>
                    <a:pt x="1900" y="1901"/>
                  </a:lnTo>
                  <a:lnTo>
                    <a:pt x="1900" y="1385"/>
                  </a:lnTo>
                  <a:lnTo>
                    <a:pt x="0"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6944183" y="1393897"/>
              <a:ext cx="24819" cy="924766"/>
            </a:xfrm>
            <a:custGeom>
              <a:avLst/>
              <a:gdLst/>
              <a:ahLst/>
              <a:cxnLst/>
              <a:rect l="l" t="t" r="r" b="b"/>
              <a:pathLst>
                <a:path w="418" h="15575" extrusionOk="0">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7584551" y="1393897"/>
              <a:ext cx="25116" cy="924766"/>
            </a:xfrm>
            <a:custGeom>
              <a:avLst/>
              <a:gdLst/>
              <a:ahLst/>
              <a:cxnLst/>
              <a:rect l="l" t="t" r="r" b="b"/>
              <a:pathLst>
                <a:path w="423" h="15575" extrusionOk="0">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6875425" y="587455"/>
              <a:ext cx="162628" cy="140659"/>
            </a:xfrm>
            <a:custGeom>
              <a:avLst/>
              <a:gdLst/>
              <a:ahLst/>
              <a:cxnLst/>
              <a:rect l="l" t="t" r="r" b="b"/>
              <a:pathLst>
                <a:path w="2739" h="2369" extrusionOk="0">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6902560" y="619043"/>
              <a:ext cx="89597" cy="77484"/>
            </a:xfrm>
            <a:custGeom>
              <a:avLst/>
              <a:gdLst/>
              <a:ahLst/>
              <a:cxnLst/>
              <a:rect l="l" t="t" r="r" b="b"/>
              <a:pathLst>
                <a:path w="1509" h="1305" extrusionOk="0">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7515497" y="587455"/>
              <a:ext cx="162688" cy="140659"/>
            </a:xfrm>
            <a:custGeom>
              <a:avLst/>
              <a:gdLst/>
              <a:ahLst/>
              <a:cxnLst/>
              <a:rect l="l" t="t" r="r" b="b"/>
              <a:pathLst>
                <a:path w="2740" h="2369" extrusionOk="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7561335" y="619043"/>
              <a:ext cx="89716" cy="77484"/>
            </a:xfrm>
            <a:custGeom>
              <a:avLst/>
              <a:gdLst/>
              <a:ahLst/>
              <a:cxnLst/>
              <a:rect l="l" t="t" r="r" b="b"/>
              <a:pathLst>
                <a:path w="1511" h="1305" extrusionOk="0">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55"/>
          <p:cNvSpPr txBox="1">
            <a:spLocks noGrp="1"/>
          </p:cNvSpPr>
          <p:nvPr>
            <p:ph type="subTitle" idx="1"/>
          </p:nvPr>
        </p:nvSpPr>
        <p:spPr>
          <a:xfrm>
            <a:off x="3561117" y="1518538"/>
            <a:ext cx="2088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695" name="Google Shape;1695;p55"/>
          <p:cNvSpPr txBox="1">
            <a:spLocks noGrp="1"/>
          </p:cNvSpPr>
          <p:nvPr>
            <p:ph type="subTitle" idx="2"/>
          </p:nvPr>
        </p:nvSpPr>
        <p:spPr>
          <a:xfrm>
            <a:off x="832790" y="2197473"/>
            <a:ext cx="20847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 full of iron oxide dust</a:t>
            </a:r>
            <a:endParaRPr/>
          </a:p>
        </p:txBody>
      </p:sp>
      <p:sp>
        <p:nvSpPr>
          <p:cNvPr id="1696" name="Google Shape;1696;p55"/>
          <p:cNvSpPr txBox="1">
            <a:spLocks noGrp="1"/>
          </p:cNvSpPr>
          <p:nvPr>
            <p:ph type="subTitle" idx="3"/>
          </p:nvPr>
        </p:nvSpPr>
        <p:spPr>
          <a:xfrm>
            <a:off x="829987" y="1518538"/>
            <a:ext cx="2088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697" name="Google Shape;1697;p55"/>
          <p:cNvSpPr txBox="1">
            <a:spLocks noGrp="1"/>
          </p:cNvSpPr>
          <p:nvPr>
            <p:ph type="subTitle" idx="4"/>
          </p:nvPr>
        </p:nvSpPr>
        <p:spPr>
          <a:xfrm>
            <a:off x="3529960" y="2197473"/>
            <a:ext cx="20847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1698" name="Google Shape;1698;p55"/>
          <p:cNvSpPr txBox="1">
            <a:spLocks noGrp="1"/>
          </p:cNvSpPr>
          <p:nvPr>
            <p:ph type="subTitle" idx="5"/>
          </p:nvPr>
        </p:nvSpPr>
        <p:spPr>
          <a:xfrm>
            <a:off x="6308485" y="1518538"/>
            <a:ext cx="20883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JANE PATTERSON</a:t>
            </a:r>
            <a:endParaRPr/>
          </a:p>
        </p:txBody>
      </p:sp>
      <p:sp>
        <p:nvSpPr>
          <p:cNvPr id="1699" name="Google Shape;1699;p55"/>
          <p:cNvSpPr txBox="1">
            <a:spLocks noGrp="1"/>
          </p:cNvSpPr>
          <p:nvPr>
            <p:ph type="subTitle" idx="6"/>
          </p:nvPr>
        </p:nvSpPr>
        <p:spPr>
          <a:xfrm>
            <a:off x="6310787" y="2197473"/>
            <a:ext cx="2084700" cy="6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1704" name="Google Shape;1704;p56"/>
          <p:cNvGrpSpPr/>
          <p:nvPr/>
        </p:nvGrpSpPr>
        <p:grpSpPr>
          <a:xfrm>
            <a:off x="5888474" y="516082"/>
            <a:ext cx="3254779" cy="4312950"/>
            <a:chOff x="6379286" y="552033"/>
            <a:chExt cx="2530145" cy="3352729"/>
          </a:xfrm>
        </p:grpSpPr>
        <p:sp>
          <p:nvSpPr>
            <p:cNvPr id="1705" name="Google Shape;1705;p56"/>
            <p:cNvSpPr/>
            <p:nvPr/>
          </p:nvSpPr>
          <p:spPr>
            <a:xfrm>
              <a:off x="6379286" y="1090241"/>
              <a:ext cx="1802731" cy="1653186"/>
            </a:xfrm>
            <a:custGeom>
              <a:avLst/>
              <a:gdLst/>
              <a:ahLst/>
              <a:cxnLst/>
              <a:rect l="l" t="t" r="r" b="b"/>
              <a:pathLst>
                <a:path w="9680" h="8877" extrusionOk="0">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44" y="7115"/>
                    <a:pt x="506" y="7941"/>
                    <a:pt x="1176" y="8402"/>
                  </a:cubicBezTo>
                  <a:cubicBezTo>
                    <a:pt x="1855" y="8877"/>
                    <a:pt x="1899" y="8842"/>
                    <a:pt x="2037" y="8842"/>
                  </a:cubicBezTo>
                  <a:cubicBezTo>
                    <a:pt x="2174" y="8850"/>
                    <a:pt x="2463" y="8588"/>
                    <a:pt x="2477" y="8482"/>
                  </a:cubicBezTo>
                  <a:cubicBezTo>
                    <a:pt x="2485" y="8393"/>
                    <a:pt x="2139" y="7715"/>
                    <a:pt x="2139" y="7715"/>
                  </a:cubicBezTo>
                  <a:lnTo>
                    <a:pt x="1402" y="6357"/>
                  </a:lnTo>
                  <a:lnTo>
                    <a:pt x="2131" y="5411"/>
                  </a:lnTo>
                  <a:cubicBezTo>
                    <a:pt x="2131" y="5411"/>
                    <a:pt x="2303" y="6943"/>
                    <a:pt x="2844" y="7404"/>
                  </a:cubicBezTo>
                  <a:cubicBezTo>
                    <a:pt x="3373" y="7875"/>
                    <a:pt x="4096" y="7976"/>
                    <a:pt x="4096" y="7976"/>
                  </a:cubicBezTo>
                  <a:cubicBezTo>
                    <a:pt x="4096" y="7976"/>
                    <a:pt x="4464" y="7772"/>
                    <a:pt x="4745" y="7435"/>
                  </a:cubicBezTo>
                  <a:cubicBezTo>
                    <a:pt x="5019" y="7102"/>
                    <a:pt x="5099" y="7000"/>
                    <a:pt x="5099" y="7000"/>
                  </a:cubicBezTo>
                  <a:cubicBezTo>
                    <a:pt x="5099" y="7000"/>
                    <a:pt x="5374" y="6906"/>
                    <a:pt x="5720" y="6689"/>
                  </a:cubicBezTo>
                  <a:cubicBezTo>
                    <a:pt x="6054" y="6458"/>
                    <a:pt x="6089" y="5961"/>
                    <a:pt x="6089" y="5961"/>
                  </a:cubicBezTo>
                  <a:cubicBezTo>
                    <a:pt x="6089" y="5961"/>
                    <a:pt x="7265" y="5468"/>
                    <a:pt x="8264" y="4594"/>
                  </a:cubicBezTo>
                  <a:cubicBezTo>
                    <a:pt x="9267" y="3706"/>
                    <a:pt x="9680" y="3223"/>
                    <a:pt x="9680" y="32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6"/>
            <p:cNvSpPr/>
            <p:nvPr/>
          </p:nvSpPr>
          <p:spPr>
            <a:xfrm>
              <a:off x="6379286" y="1090241"/>
              <a:ext cx="1603648" cy="1294688"/>
            </a:xfrm>
            <a:custGeom>
              <a:avLst/>
              <a:gdLst/>
              <a:ahLst/>
              <a:cxnLst/>
              <a:rect l="l" t="t" r="r" b="b"/>
              <a:pathLst>
                <a:path w="8611" h="6952" extrusionOk="0">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93" y="6437"/>
                    <a:pt x="554" y="5802"/>
                    <a:pt x="838" y="5224"/>
                  </a:cubicBezTo>
                  <a:cubicBezTo>
                    <a:pt x="1127" y="4661"/>
                    <a:pt x="1784" y="3742"/>
                    <a:pt x="2086" y="3121"/>
                  </a:cubicBezTo>
                  <a:cubicBezTo>
                    <a:pt x="2383" y="2500"/>
                    <a:pt x="8610" y="738"/>
                    <a:pt x="8610" y="738"/>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6"/>
            <p:cNvSpPr/>
            <p:nvPr/>
          </p:nvSpPr>
          <p:spPr>
            <a:xfrm>
              <a:off x="6775959" y="1997002"/>
              <a:ext cx="574527" cy="578624"/>
            </a:xfrm>
            <a:custGeom>
              <a:avLst/>
              <a:gdLst/>
              <a:ahLst/>
              <a:cxnLst/>
              <a:rect l="l" t="t" r="r" b="b"/>
              <a:pathLst>
                <a:path w="3085" h="3107" extrusionOk="0">
                  <a:moveTo>
                    <a:pt x="1" y="542"/>
                  </a:moveTo>
                  <a:cubicBezTo>
                    <a:pt x="1" y="542"/>
                    <a:pt x="173" y="2074"/>
                    <a:pt x="714" y="2535"/>
                  </a:cubicBezTo>
                  <a:cubicBezTo>
                    <a:pt x="1243" y="3006"/>
                    <a:pt x="1966" y="3107"/>
                    <a:pt x="1966" y="3107"/>
                  </a:cubicBezTo>
                  <a:cubicBezTo>
                    <a:pt x="1966" y="3107"/>
                    <a:pt x="2334" y="2903"/>
                    <a:pt x="2615" y="2566"/>
                  </a:cubicBezTo>
                  <a:cubicBezTo>
                    <a:pt x="2889" y="2233"/>
                    <a:pt x="2969" y="2131"/>
                    <a:pt x="2969" y="2131"/>
                  </a:cubicBezTo>
                  <a:cubicBezTo>
                    <a:pt x="2969" y="2131"/>
                    <a:pt x="3084" y="1199"/>
                    <a:pt x="2508" y="635"/>
                  </a:cubicBezTo>
                  <a:cubicBezTo>
                    <a:pt x="1935" y="81"/>
                    <a:pt x="1496" y="1"/>
                    <a:pt x="1496" y="1"/>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6885090" y="2198504"/>
              <a:ext cx="531694" cy="302069"/>
            </a:xfrm>
            <a:custGeom>
              <a:avLst/>
              <a:gdLst/>
              <a:ahLst/>
              <a:cxnLst/>
              <a:rect l="l" t="t" r="r" b="b"/>
              <a:pathLst>
                <a:path w="2855" h="1622" extrusionOk="0">
                  <a:moveTo>
                    <a:pt x="0" y="1324"/>
                  </a:moveTo>
                  <a:cubicBezTo>
                    <a:pt x="36" y="1369"/>
                    <a:pt x="80" y="1418"/>
                    <a:pt x="128" y="1453"/>
                  </a:cubicBezTo>
                  <a:cubicBezTo>
                    <a:pt x="195" y="1519"/>
                    <a:pt x="267" y="1577"/>
                    <a:pt x="347" y="1621"/>
                  </a:cubicBezTo>
                  <a:cubicBezTo>
                    <a:pt x="484" y="1533"/>
                    <a:pt x="670" y="1426"/>
                    <a:pt x="874" y="1324"/>
                  </a:cubicBezTo>
                  <a:cubicBezTo>
                    <a:pt x="1416" y="1035"/>
                    <a:pt x="2854" y="1"/>
                    <a:pt x="2854" y="1"/>
                  </a:cubicBezTo>
                  <a:cubicBezTo>
                    <a:pt x="2854" y="1"/>
                    <a:pt x="785" y="738"/>
                    <a:pt x="657" y="783"/>
                  </a:cubicBezTo>
                  <a:cubicBezTo>
                    <a:pt x="586" y="805"/>
                    <a:pt x="218" y="1058"/>
                    <a:pt x="0" y="132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6"/>
            <p:cNvSpPr/>
            <p:nvPr/>
          </p:nvSpPr>
          <p:spPr>
            <a:xfrm>
              <a:off x="6688244" y="2415277"/>
              <a:ext cx="1065622" cy="827617"/>
            </a:xfrm>
            <a:custGeom>
              <a:avLst/>
              <a:gdLst/>
              <a:ahLst/>
              <a:cxnLst/>
              <a:rect l="l" t="t" r="r" b="b"/>
              <a:pathLst>
                <a:path w="5722" h="4444" extrusionOk="0">
                  <a:moveTo>
                    <a:pt x="595" y="999"/>
                  </a:moveTo>
                  <a:cubicBezTo>
                    <a:pt x="595" y="999"/>
                    <a:pt x="1" y="2002"/>
                    <a:pt x="759" y="2579"/>
                  </a:cubicBezTo>
                  <a:cubicBezTo>
                    <a:pt x="1531" y="3151"/>
                    <a:pt x="3268" y="4328"/>
                    <a:pt x="3889" y="4372"/>
                  </a:cubicBezTo>
                  <a:cubicBezTo>
                    <a:pt x="5030" y="4443"/>
                    <a:pt x="5722" y="3294"/>
                    <a:pt x="5122" y="2313"/>
                  </a:cubicBezTo>
                  <a:cubicBezTo>
                    <a:pt x="4790" y="1793"/>
                    <a:pt x="2934" y="803"/>
                    <a:pt x="2069" y="404"/>
                  </a:cubicBezTo>
                  <a:cubicBezTo>
                    <a:pt x="1208" y="0"/>
                    <a:pt x="595" y="999"/>
                    <a:pt x="595" y="999"/>
                  </a:cubicBezTo>
                  <a:close/>
                  <a:moveTo>
                    <a:pt x="1172" y="1345"/>
                  </a:moveTo>
                  <a:cubicBezTo>
                    <a:pt x="1150" y="1393"/>
                    <a:pt x="964" y="1807"/>
                    <a:pt x="1244" y="1762"/>
                  </a:cubicBezTo>
                  <a:cubicBezTo>
                    <a:pt x="1461" y="1727"/>
                    <a:pt x="1634" y="1416"/>
                    <a:pt x="1563" y="1221"/>
                  </a:cubicBezTo>
                  <a:cubicBezTo>
                    <a:pt x="1474" y="941"/>
                    <a:pt x="1208" y="1301"/>
                    <a:pt x="1172" y="1345"/>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6"/>
            <p:cNvSpPr/>
            <p:nvPr/>
          </p:nvSpPr>
          <p:spPr>
            <a:xfrm>
              <a:off x="6898126" y="2554020"/>
              <a:ext cx="814395" cy="663174"/>
            </a:xfrm>
            <a:custGeom>
              <a:avLst/>
              <a:gdLst/>
              <a:ahLst/>
              <a:cxnLst/>
              <a:rect l="l" t="t" r="r" b="b"/>
              <a:pathLst>
                <a:path w="4373" h="3561" extrusionOk="0">
                  <a:moveTo>
                    <a:pt x="543" y="902"/>
                  </a:moveTo>
                  <a:cubicBezTo>
                    <a:pt x="543" y="902"/>
                    <a:pt x="1" y="1799"/>
                    <a:pt x="551" y="2238"/>
                  </a:cubicBezTo>
                  <a:cubicBezTo>
                    <a:pt x="1115" y="2672"/>
                    <a:pt x="2385" y="3561"/>
                    <a:pt x="2854" y="3547"/>
                  </a:cubicBezTo>
                  <a:cubicBezTo>
                    <a:pt x="3751" y="3524"/>
                    <a:pt x="4372" y="2491"/>
                    <a:pt x="3973" y="1705"/>
                  </a:cubicBezTo>
                  <a:cubicBezTo>
                    <a:pt x="3751" y="1279"/>
                    <a:pt x="2371" y="564"/>
                    <a:pt x="1727" y="281"/>
                  </a:cubicBezTo>
                  <a:cubicBezTo>
                    <a:pt x="1084" y="1"/>
                    <a:pt x="543" y="902"/>
                    <a:pt x="543" y="902"/>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6898126" y="2721814"/>
              <a:ext cx="726865" cy="495378"/>
            </a:xfrm>
            <a:custGeom>
              <a:avLst/>
              <a:gdLst/>
              <a:ahLst/>
              <a:cxnLst/>
              <a:rect l="l" t="t" r="r" b="b"/>
              <a:pathLst>
                <a:path w="3903" h="2660" extrusionOk="0">
                  <a:moveTo>
                    <a:pt x="543" y="1"/>
                  </a:moveTo>
                  <a:cubicBezTo>
                    <a:pt x="543" y="1"/>
                    <a:pt x="1" y="898"/>
                    <a:pt x="551" y="1337"/>
                  </a:cubicBezTo>
                  <a:cubicBezTo>
                    <a:pt x="1115" y="1771"/>
                    <a:pt x="2385" y="2660"/>
                    <a:pt x="2854" y="2646"/>
                  </a:cubicBezTo>
                  <a:cubicBezTo>
                    <a:pt x="3303" y="2637"/>
                    <a:pt x="3685" y="2371"/>
                    <a:pt x="3903" y="2016"/>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6"/>
            <p:cNvSpPr/>
            <p:nvPr/>
          </p:nvSpPr>
          <p:spPr>
            <a:xfrm>
              <a:off x="6992359" y="2644156"/>
              <a:ext cx="245082" cy="313429"/>
            </a:xfrm>
            <a:custGeom>
              <a:avLst/>
              <a:gdLst/>
              <a:ahLst/>
              <a:cxnLst/>
              <a:rect l="l" t="t" r="r" b="b"/>
              <a:pathLst>
                <a:path w="1316" h="1683" extrusionOk="0">
                  <a:moveTo>
                    <a:pt x="369" y="613"/>
                  </a:moveTo>
                  <a:cubicBezTo>
                    <a:pt x="369" y="613"/>
                    <a:pt x="1" y="1235"/>
                    <a:pt x="81" y="1350"/>
                  </a:cubicBezTo>
                  <a:cubicBezTo>
                    <a:pt x="160" y="1475"/>
                    <a:pt x="378" y="1682"/>
                    <a:pt x="529" y="1567"/>
                  </a:cubicBezTo>
                  <a:cubicBezTo>
                    <a:pt x="818" y="1358"/>
                    <a:pt x="1244" y="658"/>
                    <a:pt x="1289" y="311"/>
                  </a:cubicBezTo>
                  <a:cubicBezTo>
                    <a:pt x="1315" y="116"/>
                    <a:pt x="1026" y="23"/>
                    <a:pt x="889" y="14"/>
                  </a:cubicBezTo>
                  <a:cubicBezTo>
                    <a:pt x="738" y="0"/>
                    <a:pt x="369" y="613"/>
                    <a:pt x="369" y="613"/>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6992359" y="2758129"/>
              <a:ext cx="187164" cy="199455"/>
            </a:xfrm>
            <a:custGeom>
              <a:avLst/>
              <a:gdLst/>
              <a:ahLst/>
              <a:cxnLst/>
              <a:rect l="l" t="t" r="r" b="b"/>
              <a:pathLst>
                <a:path w="1005" h="1071" extrusionOk="0">
                  <a:moveTo>
                    <a:pt x="369" y="1"/>
                  </a:moveTo>
                  <a:cubicBezTo>
                    <a:pt x="369" y="1"/>
                    <a:pt x="1" y="623"/>
                    <a:pt x="81" y="738"/>
                  </a:cubicBezTo>
                  <a:cubicBezTo>
                    <a:pt x="160" y="863"/>
                    <a:pt x="378" y="1070"/>
                    <a:pt x="529" y="955"/>
                  </a:cubicBezTo>
                  <a:cubicBezTo>
                    <a:pt x="666" y="853"/>
                    <a:pt x="853" y="631"/>
                    <a:pt x="1004" y="378"/>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6"/>
            <p:cNvSpPr/>
            <p:nvPr/>
          </p:nvSpPr>
          <p:spPr>
            <a:xfrm>
              <a:off x="7180826" y="2758129"/>
              <a:ext cx="245082" cy="312684"/>
            </a:xfrm>
            <a:custGeom>
              <a:avLst/>
              <a:gdLst/>
              <a:ahLst/>
              <a:cxnLst/>
              <a:rect l="l" t="t" r="r" b="b"/>
              <a:pathLst>
                <a:path w="1316" h="1679" extrusionOk="0">
                  <a:moveTo>
                    <a:pt x="383" y="609"/>
                  </a:moveTo>
                  <a:cubicBezTo>
                    <a:pt x="383" y="609"/>
                    <a:pt x="1" y="1230"/>
                    <a:pt x="81" y="1346"/>
                  </a:cubicBezTo>
                  <a:cubicBezTo>
                    <a:pt x="174" y="1475"/>
                    <a:pt x="383" y="1679"/>
                    <a:pt x="529" y="1563"/>
                  </a:cubicBezTo>
                  <a:cubicBezTo>
                    <a:pt x="818" y="1369"/>
                    <a:pt x="1244" y="658"/>
                    <a:pt x="1293" y="312"/>
                  </a:cubicBezTo>
                  <a:cubicBezTo>
                    <a:pt x="1315" y="117"/>
                    <a:pt x="1039" y="37"/>
                    <a:pt x="889" y="10"/>
                  </a:cubicBezTo>
                  <a:cubicBezTo>
                    <a:pt x="751" y="1"/>
                    <a:pt x="383" y="609"/>
                    <a:pt x="383" y="60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6"/>
            <p:cNvSpPr/>
            <p:nvPr/>
          </p:nvSpPr>
          <p:spPr>
            <a:xfrm>
              <a:off x="7180826" y="2871544"/>
              <a:ext cx="187164" cy="199269"/>
            </a:xfrm>
            <a:custGeom>
              <a:avLst/>
              <a:gdLst/>
              <a:ahLst/>
              <a:cxnLst/>
              <a:rect l="l" t="t" r="r" b="b"/>
              <a:pathLst>
                <a:path w="1005" h="1070" extrusionOk="0">
                  <a:moveTo>
                    <a:pt x="383" y="0"/>
                  </a:moveTo>
                  <a:cubicBezTo>
                    <a:pt x="383" y="0"/>
                    <a:pt x="1" y="621"/>
                    <a:pt x="81" y="737"/>
                  </a:cubicBezTo>
                  <a:cubicBezTo>
                    <a:pt x="174" y="866"/>
                    <a:pt x="383" y="1070"/>
                    <a:pt x="529" y="954"/>
                  </a:cubicBezTo>
                  <a:cubicBezTo>
                    <a:pt x="680" y="852"/>
                    <a:pt x="853" y="635"/>
                    <a:pt x="1004" y="381"/>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7371899" y="2871544"/>
              <a:ext cx="244710" cy="313429"/>
            </a:xfrm>
            <a:custGeom>
              <a:avLst/>
              <a:gdLst/>
              <a:ahLst/>
              <a:cxnLst/>
              <a:rect l="l" t="t" r="r" b="b"/>
              <a:pathLst>
                <a:path w="1314" h="1683" extrusionOk="0">
                  <a:moveTo>
                    <a:pt x="369" y="621"/>
                  </a:moveTo>
                  <a:cubicBezTo>
                    <a:pt x="369" y="621"/>
                    <a:pt x="0" y="1234"/>
                    <a:pt x="80" y="1358"/>
                  </a:cubicBezTo>
                  <a:cubicBezTo>
                    <a:pt x="160" y="1473"/>
                    <a:pt x="369" y="1682"/>
                    <a:pt x="529" y="1567"/>
                  </a:cubicBezTo>
                  <a:cubicBezTo>
                    <a:pt x="816" y="1372"/>
                    <a:pt x="1242" y="657"/>
                    <a:pt x="1287" y="311"/>
                  </a:cubicBezTo>
                  <a:cubicBezTo>
                    <a:pt x="1314" y="115"/>
                    <a:pt x="1025" y="35"/>
                    <a:pt x="888" y="14"/>
                  </a:cubicBezTo>
                  <a:cubicBezTo>
                    <a:pt x="736" y="0"/>
                    <a:pt x="369" y="621"/>
                    <a:pt x="369" y="621"/>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7371899" y="2987194"/>
              <a:ext cx="186791" cy="197779"/>
            </a:xfrm>
            <a:custGeom>
              <a:avLst/>
              <a:gdLst/>
              <a:ahLst/>
              <a:cxnLst/>
              <a:rect l="l" t="t" r="r" b="b"/>
              <a:pathLst>
                <a:path w="1003" h="1062" extrusionOk="0">
                  <a:moveTo>
                    <a:pt x="369" y="0"/>
                  </a:moveTo>
                  <a:cubicBezTo>
                    <a:pt x="369" y="0"/>
                    <a:pt x="0" y="613"/>
                    <a:pt x="80" y="737"/>
                  </a:cubicBezTo>
                  <a:cubicBezTo>
                    <a:pt x="160" y="852"/>
                    <a:pt x="369" y="1061"/>
                    <a:pt x="529" y="946"/>
                  </a:cubicBezTo>
                  <a:cubicBezTo>
                    <a:pt x="666" y="852"/>
                    <a:pt x="853" y="622"/>
                    <a:pt x="1003" y="36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6"/>
            <p:cNvSpPr/>
            <p:nvPr/>
          </p:nvSpPr>
          <p:spPr>
            <a:xfrm>
              <a:off x="7101491" y="2768931"/>
              <a:ext cx="58105" cy="62202"/>
            </a:xfrm>
            <a:custGeom>
              <a:avLst/>
              <a:gdLst/>
              <a:ahLst/>
              <a:cxnLst/>
              <a:rect l="l" t="t" r="r" b="b"/>
              <a:pathLst>
                <a:path w="312" h="334" extrusionOk="0">
                  <a:moveTo>
                    <a:pt x="1" y="219"/>
                  </a:moveTo>
                  <a:lnTo>
                    <a:pt x="129" y="10"/>
                  </a:lnTo>
                  <a:cubicBezTo>
                    <a:pt x="138" y="0"/>
                    <a:pt x="152" y="0"/>
                    <a:pt x="160" y="10"/>
                  </a:cubicBezTo>
                  <a:lnTo>
                    <a:pt x="303" y="90"/>
                  </a:lnTo>
                  <a:cubicBezTo>
                    <a:pt x="303" y="90"/>
                    <a:pt x="312" y="103"/>
                    <a:pt x="303" y="116"/>
                  </a:cubicBezTo>
                  <a:lnTo>
                    <a:pt x="174" y="320"/>
                  </a:lnTo>
                  <a:cubicBezTo>
                    <a:pt x="174" y="334"/>
                    <a:pt x="160" y="334"/>
                    <a:pt x="152" y="334"/>
                  </a:cubicBezTo>
                  <a:lnTo>
                    <a:pt x="14" y="240"/>
                  </a:lnTo>
                  <a:cubicBezTo>
                    <a:pt x="1" y="240"/>
                    <a:pt x="1" y="231"/>
                    <a:pt x="1" y="21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6"/>
            <p:cNvSpPr/>
            <p:nvPr/>
          </p:nvSpPr>
          <p:spPr>
            <a:xfrm>
              <a:off x="7086592" y="2765020"/>
              <a:ext cx="44882" cy="47117"/>
            </a:xfrm>
            <a:custGeom>
              <a:avLst/>
              <a:gdLst/>
              <a:ahLst/>
              <a:cxnLst/>
              <a:rect l="l" t="t" r="r" b="b"/>
              <a:pathLst>
                <a:path w="241" h="253" extrusionOk="0">
                  <a:moveTo>
                    <a:pt x="1" y="137"/>
                  </a:moveTo>
                  <a:lnTo>
                    <a:pt x="72" y="9"/>
                  </a:lnTo>
                  <a:cubicBezTo>
                    <a:pt x="81" y="9"/>
                    <a:pt x="81" y="0"/>
                    <a:pt x="94" y="0"/>
                  </a:cubicBezTo>
                  <a:lnTo>
                    <a:pt x="117" y="0"/>
                  </a:lnTo>
                  <a:lnTo>
                    <a:pt x="232" y="66"/>
                  </a:lnTo>
                  <a:cubicBezTo>
                    <a:pt x="240" y="66"/>
                    <a:pt x="240" y="80"/>
                    <a:pt x="240" y="88"/>
                  </a:cubicBezTo>
                  <a:lnTo>
                    <a:pt x="240" y="111"/>
                  </a:lnTo>
                  <a:lnTo>
                    <a:pt x="174" y="226"/>
                  </a:lnTo>
                  <a:cubicBezTo>
                    <a:pt x="160" y="240"/>
                    <a:pt x="160" y="240"/>
                    <a:pt x="152" y="252"/>
                  </a:cubicBezTo>
                  <a:cubicBezTo>
                    <a:pt x="138" y="252"/>
                    <a:pt x="130" y="252"/>
                    <a:pt x="130" y="240"/>
                  </a:cubicBezTo>
                  <a:lnTo>
                    <a:pt x="94" y="226"/>
                  </a:lnTo>
                  <a:lnTo>
                    <a:pt x="117" y="181"/>
                  </a:lnTo>
                  <a:lnTo>
                    <a:pt x="138" y="195"/>
                  </a:lnTo>
                  <a:lnTo>
                    <a:pt x="197" y="101"/>
                  </a:lnTo>
                  <a:lnTo>
                    <a:pt x="103" y="44"/>
                  </a:lnTo>
                  <a:lnTo>
                    <a:pt x="45" y="146"/>
                  </a:lnTo>
                  <a:lnTo>
                    <a:pt x="72" y="160"/>
                  </a:lnTo>
                  <a:lnTo>
                    <a:pt x="45" y="195"/>
                  </a:lnTo>
                  <a:lnTo>
                    <a:pt x="15" y="181"/>
                  </a:lnTo>
                  <a:cubicBezTo>
                    <a:pt x="1" y="168"/>
                    <a:pt x="1" y="168"/>
                    <a:pt x="1" y="160"/>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6"/>
            <p:cNvSpPr/>
            <p:nvPr/>
          </p:nvSpPr>
          <p:spPr>
            <a:xfrm>
              <a:off x="7485128" y="3000416"/>
              <a:ext cx="57918" cy="62202"/>
            </a:xfrm>
            <a:custGeom>
              <a:avLst/>
              <a:gdLst/>
              <a:ahLst/>
              <a:cxnLst/>
              <a:rect l="l" t="t" r="r" b="b"/>
              <a:pathLst>
                <a:path w="311" h="334" extrusionOk="0">
                  <a:moveTo>
                    <a:pt x="13" y="218"/>
                  </a:moveTo>
                  <a:lnTo>
                    <a:pt x="142" y="9"/>
                  </a:lnTo>
                  <a:cubicBezTo>
                    <a:pt x="142" y="0"/>
                    <a:pt x="151" y="0"/>
                    <a:pt x="165" y="0"/>
                  </a:cubicBezTo>
                  <a:lnTo>
                    <a:pt x="302" y="94"/>
                  </a:lnTo>
                  <a:cubicBezTo>
                    <a:pt x="311" y="94"/>
                    <a:pt x="311" y="103"/>
                    <a:pt x="311" y="115"/>
                  </a:cubicBezTo>
                  <a:lnTo>
                    <a:pt x="187" y="320"/>
                  </a:lnTo>
                  <a:cubicBezTo>
                    <a:pt x="173" y="334"/>
                    <a:pt x="165" y="334"/>
                    <a:pt x="151" y="320"/>
                  </a:cubicBezTo>
                  <a:lnTo>
                    <a:pt x="13" y="240"/>
                  </a:lnTo>
                  <a:cubicBezTo>
                    <a:pt x="13" y="240"/>
                    <a:pt x="1" y="232"/>
                    <a:pt x="13" y="218"/>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6"/>
            <p:cNvSpPr/>
            <p:nvPr/>
          </p:nvSpPr>
          <p:spPr>
            <a:xfrm>
              <a:off x="7470229" y="2996319"/>
              <a:ext cx="47303" cy="48979"/>
            </a:xfrm>
            <a:custGeom>
              <a:avLst/>
              <a:gdLst/>
              <a:ahLst/>
              <a:cxnLst/>
              <a:rect l="l" t="t" r="r" b="b"/>
              <a:pathLst>
                <a:path w="254" h="263" extrusionOk="0">
                  <a:moveTo>
                    <a:pt x="14" y="125"/>
                  </a:moveTo>
                  <a:lnTo>
                    <a:pt x="81" y="10"/>
                  </a:lnTo>
                  <a:cubicBezTo>
                    <a:pt x="81" y="0"/>
                    <a:pt x="93" y="0"/>
                    <a:pt x="107" y="0"/>
                  </a:cubicBezTo>
                  <a:lnTo>
                    <a:pt x="129" y="0"/>
                  </a:lnTo>
                  <a:lnTo>
                    <a:pt x="231" y="67"/>
                  </a:lnTo>
                  <a:cubicBezTo>
                    <a:pt x="245" y="67"/>
                    <a:pt x="253" y="80"/>
                    <a:pt x="253" y="90"/>
                  </a:cubicBezTo>
                  <a:cubicBezTo>
                    <a:pt x="253" y="90"/>
                    <a:pt x="253" y="102"/>
                    <a:pt x="245" y="116"/>
                  </a:cubicBezTo>
                  <a:lnTo>
                    <a:pt x="222" y="160"/>
                  </a:lnTo>
                  <a:lnTo>
                    <a:pt x="173" y="137"/>
                  </a:lnTo>
                  <a:lnTo>
                    <a:pt x="196" y="102"/>
                  </a:lnTo>
                  <a:lnTo>
                    <a:pt x="116" y="45"/>
                  </a:lnTo>
                  <a:lnTo>
                    <a:pt x="58" y="137"/>
                  </a:lnTo>
                  <a:lnTo>
                    <a:pt x="187" y="217"/>
                  </a:lnTo>
                  <a:lnTo>
                    <a:pt x="165" y="262"/>
                  </a:lnTo>
                  <a:lnTo>
                    <a:pt x="22" y="174"/>
                  </a:lnTo>
                  <a:cubicBezTo>
                    <a:pt x="14" y="174"/>
                    <a:pt x="14" y="160"/>
                    <a:pt x="1" y="160"/>
                  </a:cubicBezTo>
                  <a:cubicBezTo>
                    <a:pt x="1" y="147"/>
                    <a:pt x="1" y="137"/>
                    <a:pt x="14" y="125"/>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6"/>
            <p:cNvSpPr/>
            <p:nvPr/>
          </p:nvSpPr>
          <p:spPr>
            <a:xfrm>
              <a:off x="7273569" y="2859253"/>
              <a:ext cx="76914" cy="105035"/>
            </a:xfrm>
            <a:custGeom>
              <a:avLst/>
              <a:gdLst/>
              <a:ahLst/>
              <a:cxnLst/>
              <a:rect l="l" t="t" r="r" b="b"/>
              <a:pathLst>
                <a:path w="413" h="564" extrusionOk="0">
                  <a:moveTo>
                    <a:pt x="22" y="310"/>
                  </a:moveTo>
                  <a:lnTo>
                    <a:pt x="102" y="181"/>
                  </a:lnTo>
                  <a:lnTo>
                    <a:pt x="182" y="44"/>
                  </a:lnTo>
                  <a:cubicBezTo>
                    <a:pt x="195" y="9"/>
                    <a:pt x="240" y="0"/>
                    <a:pt x="275" y="21"/>
                  </a:cubicBezTo>
                  <a:cubicBezTo>
                    <a:pt x="311" y="0"/>
                    <a:pt x="332" y="0"/>
                    <a:pt x="355" y="9"/>
                  </a:cubicBezTo>
                  <a:lnTo>
                    <a:pt x="412" y="31"/>
                  </a:lnTo>
                  <a:lnTo>
                    <a:pt x="262" y="275"/>
                  </a:lnTo>
                  <a:lnTo>
                    <a:pt x="88" y="564"/>
                  </a:lnTo>
                  <a:lnTo>
                    <a:pt x="45" y="527"/>
                  </a:lnTo>
                  <a:cubicBezTo>
                    <a:pt x="22" y="515"/>
                    <a:pt x="31" y="447"/>
                    <a:pt x="45" y="412"/>
                  </a:cubicBezTo>
                  <a:cubicBezTo>
                    <a:pt x="9" y="390"/>
                    <a:pt x="0" y="341"/>
                    <a:pt x="22" y="310"/>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6"/>
            <p:cNvSpPr/>
            <p:nvPr/>
          </p:nvSpPr>
          <p:spPr>
            <a:xfrm>
              <a:off x="7296661" y="2925179"/>
              <a:ext cx="21603" cy="21603"/>
            </a:xfrm>
            <a:custGeom>
              <a:avLst/>
              <a:gdLst/>
              <a:ahLst/>
              <a:cxnLst/>
              <a:rect l="l" t="t" r="r" b="b"/>
              <a:pathLst>
                <a:path w="116" h="116" extrusionOk="0">
                  <a:moveTo>
                    <a:pt x="13" y="23"/>
                  </a:moveTo>
                  <a:cubicBezTo>
                    <a:pt x="36" y="1"/>
                    <a:pt x="58" y="1"/>
                    <a:pt x="81" y="14"/>
                  </a:cubicBezTo>
                  <a:cubicBezTo>
                    <a:pt x="116" y="23"/>
                    <a:pt x="116" y="58"/>
                    <a:pt x="107" y="81"/>
                  </a:cubicBezTo>
                  <a:cubicBezTo>
                    <a:pt x="93" y="103"/>
                    <a:pt x="58" y="116"/>
                    <a:pt x="36" y="103"/>
                  </a:cubicBezTo>
                  <a:cubicBezTo>
                    <a:pt x="13" y="81"/>
                    <a:pt x="1" y="58"/>
                    <a:pt x="13" y="23"/>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6"/>
            <p:cNvSpPr/>
            <p:nvPr/>
          </p:nvSpPr>
          <p:spPr>
            <a:xfrm>
              <a:off x="7327203" y="2875641"/>
              <a:ext cx="20858" cy="21603"/>
            </a:xfrm>
            <a:custGeom>
              <a:avLst/>
              <a:gdLst/>
              <a:ahLst/>
              <a:cxnLst/>
              <a:rect l="l" t="t" r="r" b="b"/>
              <a:pathLst>
                <a:path w="112" h="116" extrusionOk="0">
                  <a:moveTo>
                    <a:pt x="9" y="36"/>
                  </a:moveTo>
                  <a:cubicBezTo>
                    <a:pt x="23" y="13"/>
                    <a:pt x="54" y="0"/>
                    <a:pt x="81" y="13"/>
                  </a:cubicBezTo>
                  <a:cubicBezTo>
                    <a:pt x="103" y="27"/>
                    <a:pt x="112" y="58"/>
                    <a:pt x="103" y="85"/>
                  </a:cubicBezTo>
                  <a:cubicBezTo>
                    <a:pt x="81" y="115"/>
                    <a:pt x="54" y="115"/>
                    <a:pt x="23" y="107"/>
                  </a:cubicBezTo>
                  <a:cubicBezTo>
                    <a:pt x="1" y="93"/>
                    <a:pt x="1" y="58"/>
                    <a:pt x="9" y="36"/>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6"/>
            <p:cNvSpPr/>
            <p:nvPr/>
          </p:nvSpPr>
          <p:spPr>
            <a:xfrm>
              <a:off x="7266864" y="2931697"/>
              <a:ext cx="25886" cy="10988"/>
            </a:xfrm>
            <a:custGeom>
              <a:avLst/>
              <a:gdLst/>
              <a:ahLst/>
              <a:cxnLst/>
              <a:rect l="l" t="t" r="r" b="b"/>
              <a:pathLst>
                <a:path w="139" h="59" extrusionOk="0">
                  <a:moveTo>
                    <a:pt x="1" y="37"/>
                  </a:moveTo>
                  <a:lnTo>
                    <a:pt x="124" y="1"/>
                  </a:lnTo>
                  <a:lnTo>
                    <a:pt x="138" y="23"/>
                  </a:lnTo>
                  <a:lnTo>
                    <a:pt x="1" y="58"/>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6"/>
            <p:cNvSpPr/>
            <p:nvPr/>
          </p:nvSpPr>
          <p:spPr>
            <a:xfrm>
              <a:off x="7266864" y="2938587"/>
              <a:ext cx="6891" cy="10801"/>
            </a:xfrm>
            <a:custGeom>
              <a:avLst/>
              <a:gdLst/>
              <a:ahLst/>
              <a:cxnLst/>
              <a:rect l="l" t="t" r="r" b="b"/>
              <a:pathLst>
                <a:path w="37" h="58" extrusionOk="0">
                  <a:moveTo>
                    <a:pt x="22" y="0"/>
                  </a:moveTo>
                  <a:lnTo>
                    <a:pt x="36" y="44"/>
                  </a:lnTo>
                  <a:lnTo>
                    <a:pt x="9" y="58"/>
                  </a:lnTo>
                  <a:lnTo>
                    <a:pt x="1" y="0"/>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6"/>
            <p:cNvSpPr/>
            <p:nvPr/>
          </p:nvSpPr>
          <p:spPr>
            <a:xfrm>
              <a:off x="6724559" y="3021833"/>
              <a:ext cx="397048" cy="882928"/>
            </a:xfrm>
            <a:custGeom>
              <a:avLst/>
              <a:gdLst/>
              <a:ahLst/>
              <a:cxnLst/>
              <a:rect l="l" t="t" r="r" b="b"/>
              <a:pathLst>
                <a:path w="2132" h="4741" extrusionOk="0">
                  <a:moveTo>
                    <a:pt x="1" y="334"/>
                  </a:moveTo>
                  <a:lnTo>
                    <a:pt x="600" y="174"/>
                  </a:lnTo>
                  <a:lnTo>
                    <a:pt x="1195" y="0"/>
                  </a:lnTo>
                  <a:lnTo>
                    <a:pt x="1656" y="1865"/>
                  </a:lnTo>
                  <a:lnTo>
                    <a:pt x="1532" y="1981"/>
                  </a:lnTo>
                  <a:lnTo>
                    <a:pt x="2131" y="4257"/>
                  </a:lnTo>
                  <a:lnTo>
                    <a:pt x="1874" y="4741"/>
                  </a:lnTo>
                  <a:lnTo>
                    <a:pt x="1404" y="4466"/>
                  </a:lnTo>
                  <a:lnTo>
                    <a:pt x="738" y="2211"/>
                  </a:lnTo>
                  <a:lnTo>
                    <a:pt x="564" y="2163"/>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6"/>
            <p:cNvSpPr/>
            <p:nvPr/>
          </p:nvSpPr>
          <p:spPr>
            <a:xfrm>
              <a:off x="6836297" y="3021833"/>
              <a:ext cx="285308" cy="882928"/>
            </a:xfrm>
            <a:custGeom>
              <a:avLst/>
              <a:gdLst/>
              <a:ahLst/>
              <a:cxnLst/>
              <a:rect l="l" t="t" r="r" b="b"/>
              <a:pathLst>
                <a:path w="1532" h="4741" extrusionOk="0">
                  <a:moveTo>
                    <a:pt x="0" y="174"/>
                  </a:moveTo>
                  <a:lnTo>
                    <a:pt x="595" y="0"/>
                  </a:lnTo>
                  <a:lnTo>
                    <a:pt x="1056" y="1865"/>
                  </a:lnTo>
                  <a:lnTo>
                    <a:pt x="932" y="1981"/>
                  </a:lnTo>
                  <a:lnTo>
                    <a:pt x="1531" y="4257"/>
                  </a:lnTo>
                  <a:lnTo>
                    <a:pt x="1274" y="4741"/>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6"/>
            <p:cNvSpPr/>
            <p:nvPr/>
          </p:nvSpPr>
          <p:spPr>
            <a:xfrm>
              <a:off x="6544473" y="2700398"/>
              <a:ext cx="572106" cy="581232"/>
            </a:xfrm>
            <a:custGeom>
              <a:avLst/>
              <a:gdLst/>
              <a:ahLst/>
              <a:cxnLst/>
              <a:rect l="l" t="t" r="r" b="b"/>
              <a:pathLst>
                <a:path w="3072" h="3121" extrusionOk="0">
                  <a:moveTo>
                    <a:pt x="1127" y="311"/>
                  </a:moveTo>
                  <a:cubicBezTo>
                    <a:pt x="1127" y="311"/>
                    <a:pt x="0" y="622"/>
                    <a:pt x="23" y="1105"/>
                  </a:cubicBezTo>
                  <a:cubicBezTo>
                    <a:pt x="58" y="1576"/>
                    <a:pt x="218" y="2588"/>
                    <a:pt x="564" y="2775"/>
                  </a:cubicBezTo>
                  <a:cubicBezTo>
                    <a:pt x="1207" y="3121"/>
                    <a:pt x="2499" y="2752"/>
                    <a:pt x="2868" y="2131"/>
                  </a:cubicBezTo>
                  <a:cubicBezTo>
                    <a:pt x="3071" y="1794"/>
                    <a:pt x="2682" y="839"/>
                    <a:pt x="2463" y="413"/>
                  </a:cubicBezTo>
                  <a:cubicBezTo>
                    <a:pt x="2246" y="1"/>
                    <a:pt x="1127" y="311"/>
                    <a:pt x="1127" y="311"/>
                  </a:cubicBezTo>
                  <a:close/>
                  <a:moveTo>
                    <a:pt x="1207" y="622"/>
                  </a:moveTo>
                  <a:cubicBezTo>
                    <a:pt x="1207" y="622"/>
                    <a:pt x="910" y="715"/>
                    <a:pt x="910" y="782"/>
                  </a:cubicBezTo>
                  <a:cubicBezTo>
                    <a:pt x="897" y="862"/>
                    <a:pt x="919" y="1034"/>
                    <a:pt x="999" y="1056"/>
                  </a:cubicBezTo>
                  <a:cubicBezTo>
                    <a:pt x="1150" y="1093"/>
                    <a:pt x="1496" y="999"/>
                    <a:pt x="1611" y="884"/>
                  </a:cubicBezTo>
                  <a:cubicBezTo>
                    <a:pt x="1670" y="826"/>
                    <a:pt x="1598" y="679"/>
                    <a:pt x="1554" y="608"/>
                  </a:cubicBezTo>
                  <a:cubicBezTo>
                    <a:pt x="1510" y="542"/>
                    <a:pt x="1207" y="622"/>
                    <a:pt x="1207" y="622"/>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6"/>
            <p:cNvSpPr/>
            <p:nvPr/>
          </p:nvSpPr>
          <p:spPr>
            <a:xfrm>
              <a:off x="6569987" y="2740996"/>
              <a:ext cx="510277" cy="540633"/>
            </a:xfrm>
            <a:custGeom>
              <a:avLst/>
              <a:gdLst/>
              <a:ahLst/>
              <a:cxnLst/>
              <a:rect l="l" t="t" r="r" b="b"/>
              <a:pathLst>
                <a:path w="2740" h="2903" extrusionOk="0">
                  <a:moveTo>
                    <a:pt x="414" y="2543"/>
                  </a:moveTo>
                  <a:cubicBezTo>
                    <a:pt x="414" y="2557"/>
                    <a:pt x="427" y="2557"/>
                    <a:pt x="427" y="2557"/>
                  </a:cubicBezTo>
                  <a:cubicBezTo>
                    <a:pt x="1070" y="2903"/>
                    <a:pt x="2362" y="2534"/>
                    <a:pt x="2731" y="1913"/>
                  </a:cubicBezTo>
                  <a:cubicBezTo>
                    <a:pt x="2740" y="1913"/>
                    <a:pt x="2740" y="1913"/>
                    <a:pt x="2740" y="1899"/>
                  </a:cubicBezTo>
                  <a:cubicBezTo>
                    <a:pt x="2740" y="1473"/>
                    <a:pt x="2465" y="772"/>
                    <a:pt x="2291" y="426"/>
                  </a:cubicBezTo>
                  <a:cubicBezTo>
                    <a:pt x="2074" y="0"/>
                    <a:pt x="1035" y="289"/>
                    <a:pt x="1035" y="289"/>
                  </a:cubicBezTo>
                  <a:cubicBezTo>
                    <a:pt x="1035" y="289"/>
                    <a:pt x="1" y="576"/>
                    <a:pt x="46" y="1047"/>
                  </a:cubicBezTo>
                  <a:cubicBezTo>
                    <a:pt x="68" y="1438"/>
                    <a:pt x="196" y="2188"/>
                    <a:pt x="414" y="2543"/>
                  </a:cubicBezTo>
                  <a:close/>
                  <a:moveTo>
                    <a:pt x="1070" y="404"/>
                  </a:moveTo>
                  <a:cubicBezTo>
                    <a:pt x="1070" y="404"/>
                    <a:pt x="773" y="497"/>
                    <a:pt x="773" y="564"/>
                  </a:cubicBezTo>
                  <a:cubicBezTo>
                    <a:pt x="760" y="644"/>
                    <a:pt x="782" y="816"/>
                    <a:pt x="862" y="838"/>
                  </a:cubicBezTo>
                  <a:cubicBezTo>
                    <a:pt x="1013" y="875"/>
                    <a:pt x="1359" y="781"/>
                    <a:pt x="1474" y="666"/>
                  </a:cubicBezTo>
                  <a:cubicBezTo>
                    <a:pt x="1533" y="608"/>
                    <a:pt x="1461" y="461"/>
                    <a:pt x="1417" y="390"/>
                  </a:cubicBezTo>
                  <a:cubicBezTo>
                    <a:pt x="1373" y="324"/>
                    <a:pt x="1070" y="404"/>
                    <a:pt x="1070" y="40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6"/>
            <p:cNvSpPr/>
            <p:nvPr/>
          </p:nvSpPr>
          <p:spPr>
            <a:xfrm>
              <a:off x="6569987" y="2794631"/>
              <a:ext cx="313429" cy="454780"/>
            </a:xfrm>
            <a:custGeom>
              <a:avLst/>
              <a:gdLst/>
              <a:ahLst/>
              <a:cxnLst/>
              <a:rect l="l" t="t" r="r" b="b"/>
              <a:pathLst>
                <a:path w="1683" h="2442" extrusionOk="0">
                  <a:moveTo>
                    <a:pt x="414" y="2255"/>
                  </a:moveTo>
                  <a:cubicBezTo>
                    <a:pt x="414" y="2269"/>
                    <a:pt x="427" y="2269"/>
                    <a:pt x="427" y="2269"/>
                  </a:cubicBezTo>
                  <a:cubicBezTo>
                    <a:pt x="747" y="2441"/>
                    <a:pt x="1230" y="2428"/>
                    <a:pt x="1683" y="2312"/>
                  </a:cubicBezTo>
                  <a:lnTo>
                    <a:pt x="1186" y="520"/>
                  </a:lnTo>
                  <a:cubicBezTo>
                    <a:pt x="1070" y="550"/>
                    <a:pt x="947" y="564"/>
                    <a:pt x="862" y="550"/>
                  </a:cubicBezTo>
                  <a:cubicBezTo>
                    <a:pt x="782" y="528"/>
                    <a:pt x="760" y="356"/>
                    <a:pt x="773" y="276"/>
                  </a:cubicBezTo>
                  <a:cubicBezTo>
                    <a:pt x="773" y="209"/>
                    <a:pt x="1070" y="116"/>
                    <a:pt x="1070" y="116"/>
                  </a:cubicBezTo>
                  <a:lnTo>
                    <a:pt x="1035" y="1"/>
                  </a:lnTo>
                  <a:cubicBezTo>
                    <a:pt x="1035" y="1"/>
                    <a:pt x="1" y="288"/>
                    <a:pt x="46" y="759"/>
                  </a:cubicBezTo>
                  <a:cubicBezTo>
                    <a:pt x="68" y="1150"/>
                    <a:pt x="196" y="1900"/>
                    <a:pt x="414" y="2255"/>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6"/>
            <p:cNvSpPr/>
            <p:nvPr/>
          </p:nvSpPr>
          <p:spPr>
            <a:xfrm>
              <a:off x="6526967" y="2479713"/>
              <a:ext cx="407849" cy="401145"/>
            </a:xfrm>
            <a:custGeom>
              <a:avLst/>
              <a:gdLst/>
              <a:ahLst/>
              <a:cxnLst/>
              <a:rect l="l" t="t" r="r" b="b"/>
              <a:pathLst>
                <a:path w="2190" h="2154" extrusionOk="0">
                  <a:moveTo>
                    <a:pt x="1035" y="0"/>
                  </a:moveTo>
                  <a:lnTo>
                    <a:pt x="1049" y="0"/>
                  </a:lnTo>
                  <a:lnTo>
                    <a:pt x="1062" y="0"/>
                  </a:lnTo>
                  <a:lnTo>
                    <a:pt x="1071" y="0"/>
                  </a:lnTo>
                  <a:lnTo>
                    <a:pt x="1084" y="0"/>
                  </a:lnTo>
                  <a:lnTo>
                    <a:pt x="1106" y="0"/>
                  </a:lnTo>
                  <a:lnTo>
                    <a:pt x="1129" y="0"/>
                  </a:lnTo>
                  <a:cubicBezTo>
                    <a:pt x="1199" y="0"/>
                    <a:pt x="1266" y="9"/>
                    <a:pt x="1338" y="23"/>
                  </a:cubicBezTo>
                  <a:lnTo>
                    <a:pt x="1359" y="23"/>
                  </a:lnTo>
                  <a:cubicBezTo>
                    <a:pt x="1373" y="31"/>
                    <a:pt x="1373" y="31"/>
                    <a:pt x="1381" y="31"/>
                  </a:cubicBezTo>
                  <a:lnTo>
                    <a:pt x="1395" y="31"/>
                  </a:lnTo>
                  <a:lnTo>
                    <a:pt x="1404" y="31"/>
                  </a:lnTo>
                  <a:cubicBezTo>
                    <a:pt x="1417" y="45"/>
                    <a:pt x="1417" y="45"/>
                    <a:pt x="1430" y="45"/>
                  </a:cubicBezTo>
                  <a:cubicBezTo>
                    <a:pt x="1488" y="67"/>
                    <a:pt x="1532" y="89"/>
                    <a:pt x="1590" y="111"/>
                  </a:cubicBezTo>
                  <a:lnTo>
                    <a:pt x="1604" y="111"/>
                  </a:lnTo>
                  <a:cubicBezTo>
                    <a:pt x="1604" y="111"/>
                    <a:pt x="1604" y="125"/>
                    <a:pt x="1612" y="125"/>
                  </a:cubicBezTo>
                  <a:lnTo>
                    <a:pt x="1625" y="125"/>
                  </a:lnTo>
                  <a:lnTo>
                    <a:pt x="1635" y="138"/>
                  </a:lnTo>
                  <a:lnTo>
                    <a:pt x="1648" y="138"/>
                  </a:lnTo>
                  <a:lnTo>
                    <a:pt x="1648" y="147"/>
                  </a:lnTo>
                  <a:cubicBezTo>
                    <a:pt x="1879" y="285"/>
                    <a:pt x="2061" y="506"/>
                    <a:pt x="2141" y="781"/>
                  </a:cubicBezTo>
                  <a:cubicBezTo>
                    <a:pt x="2190" y="963"/>
                    <a:pt x="2190" y="1150"/>
                    <a:pt x="2153" y="1323"/>
                  </a:cubicBezTo>
                  <a:lnTo>
                    <a:pt x="2153" y="1332"/>
                  </a:lnTo>
                  <a:cubicBezTo>
                    <a:pt x="2141" y="1332"/>
                    <a:pt x="2141" y="1346"/>
                    <a:pt x="2141" y="1346"/>
                  </a:cubicBezTo>
                  <a:lnTo>
                    <a:pt x="2141" y="1367"/>
                  </a:lnTo>
                  <a:cubicBezTo>
                    <a:pt x="2131" y="1381"/>
                    <a:pt x="2131" y="1381"/>
                    <a:pt x="2131" y="1389"/>
                  </a:cubicBezTo>
                  <a:cubicBezTo>
                    <a:pt x="2096" y="1389"/>
                    <a:pt x="2051" y="1381"/>
                    <a:pt x="2003" y="1381"/>
                  </a:cubicBezTo>
                  <a:cubicBezTo>
                    <a:pt x="2003" y="1367"/>
                    <a:pt x="2016" y="1358"/>
                    <a:pt x="2016" y="1346"/>
                  </a:cubicBezTo>
                  <a:cubicBezTo>
                    <a:pt x="2016" y="1332"/>
                    <a:pt x="2030" y="1323"/>
                    <a:pt x="2030" y="1323"/>
                  </a:cubicBezTo>
                  <a:cubicBezTo>
                    <a:pt x="2061" y="1194"/>
                    <a:pt x="2061" y="1057"/>
                    <a:pt x="2051" y="932"/>
                  </a:cubicBezTo>
                  <a:cubicBezTo>
                    <a:pt x="2038" y="897"/>
                    <a:pt x="2030" y="848"/>
                    <a:pt x="2016" y="817"/>
                  </a:cubicBezTo>
                  <a:cubicBezTo>
                    <a:pt x="1994" y="737"/>
                    <a:pt x="1959" y="653"/>
                    <a:pt x="1923" y="586"/>
                  </a:cubicBezTo>
                  <a:cubicBezTo>
                    <a:pt x="1887" y="537"/>
                    <a:pt x="1865" y="493"/>
                    <a:pt x="1821" y="449"/>
                  </a:cubicBezTo>
                  <a:cubicBezTo>
                    <a:pt x="1785" y="414"/>
                    <a:pt x="1750" y="369"/>
                    <a:pt x="1705" y="334"/>
                  </a:cubicBezTo>
                  <a:cubicBezTo>
                    <a:pt x="1670" y="297"/>
                    <a:pt x="1625" y="275"/>
                    <a:pt x="1590" y="254"/>
                  </a:cubicBezTo>
                  <a:lnTo>
                    <a:pt x="1577" y="254"/>
                  </a:lnTo>
                  <a:lnTo>
                    <a:pt x="1577" y="240"/>
                  </a:lnTo>
                  <a:lnTo>
                    <a:pt x="1568" y="240"/>
                  </a:lnTo>
                  <a:lnTo>
                    <a:pt x="1555" y="227"/>
                  </a:lnTo>
                  <a:lnTo>
                    <a:pt x="1545" y="227"/>
                  </a:lnTo>
                  <a:cubicBezTo>
                    <a:pt x="1488" y="195"/>
                    <a:pt x="1439" y="169"/>
                    <a:pt x="1381" y="160"/>
                  </a:cubicBezTo>
                  <a:lnTo>
                    <a:pt x="1373" y="160"/>
                  </a:lnTo>
                  <a:lnTo>
                    <a:pt x="1359" y="147"/>
                  </a:lnTo>
                  <a:lnTo>
                    <a:pt x="1346" y="147"/>
                  </a:lnTo>
                  <a:lnTo>
                    <a:pt x="1338" y="147"/>
                  </a:lnTo>
                  <a:lnTo>
                    <a:pt x="1324" y="147"/>
                  </a:lnTo>
                  <a:lnTo>
                    <a:pt x="1315" y="138"/>
                  </a:lnTo>
                  <a:lnTo>
                    <a:pt x="1301" y="138"/>
                  </a:lnTo>
                  <a:cubicBezTo>
                    <a:pt x="1244" y="125"/>
                    <a:pt x="1178" y="111"/>
                    <a:pt x="1119" y="111"/>
                  </a:cubicBezTo>
                  <a:lnTo>
                    <a:pt x="1106" y="111"/>
                  </a:lnTo>
                  <a:lnTo>
                    <a:pt x="1093" y="111"/>
                  </a:lnTo>
                  <a:lnTo>
                    <a:pt x="1084" y="111"/>
                  </a:lnTo>
                  <a:cubicBezTo>
                    <a:pt x="1035" y="111"/>
                    <a:pt x="978" y="125"/>
                    <a:pt x="924" y="138"/>
                  </a:cubicBezTo>
                  <a:cubicBezTo>
                    <a:pt x="867" y="138"/>
                    <a:pt x="818" y="160"/>
                    <a:pt x="760" y="169"/>
                  </a:cubicBezTo>
                  <a:cubicBezTo>
                    <a:pt x="715" y="195"/>
                    <a:pt x="658" y="218"/>
                    <a:pt x="609" y="240"/>
                  </a:cubicBezTo>
                  <a:cubicBezTo>
                    <a:pt x="543" y="285"/>
                    <a:pt x="472" y="342"/>
                    <a:pt x="414" y="400"/>
                  </a:cubicBezTo>
                  <a:cubicBezTo>
                    <a:pt x="392" y="435"/>
                    <a:pt x="356" y="457"/>
                    <a:pt x="334" y="493"/>
                  </a:cubicBezTo>
                  <a:cubicBezTo>
                    <a:pt x="254" y="595"/>
                    <a:pt x="197" y="711"/>
                    <a:pt x="174" y="840"/>
                  </a:cubicBezTo>
                  <a:lnTo>
                    <a:pt x="160" y="848"/>
                  </a:lnTo>
                  <a:lnTo>
                    <a:pt x="160" y="861"/>
                  </a:lnTo>
                  <a:cubicBezTo>
                    <a:pt x="139" y="963"/>
                    <a:pt x="139" y="1057"/>
                    <a:pt x="139" y="1150"/>
                  </a:cubicBezTo>
                  <a:cubicBezTo>
                    <a:pt x="152" y="1207"/>
                    <a:pt x="160" y="1274"/>
                    <a:pt x="174" y="1332"/>
                  </a:cubicBezTo>
                  <a:cubicBezTo>
                    <a:pt x="187" y="1367"/>
                    <a:pt x="197" y="1403"/>
                    <a:pt x="209" y="1438"/>
                  </a:cubicBezTo>
                  <a:cubicBezTo>
                    <a:pt x="254" y="1541"/>
                    <a:pt x="312" y="1633"/>
                    <a:pt x="383" y="1713"/>
                  </a:cubicBezTo>
                  <a:lnTo>
                    <a:pt x="392" y="1727"/>
                  </a:lnTo>
                  <a:cubicBezTo>
                    <a:pt x="405" y="1727"/>
                    <a:pt x="405" y="1735"/>
                    <a:pt x="405" y="1735"/>
                  </a:cubicBezTo>
                  <a:lnTo>
                    <a:pt x="414" y="1735"/>
                  </a:lnTo>
                  <a:cubicBezTo>
                    <a:pt x="414" y="1749"/>
                    <a:pt x="427" y="1749"/>
                    <a:pt x="427" y="1758"/>
                  </a:cubicBezTo>
                  <a:lnTo>
                    <a:pt x="441" y="1772"/>
                  </a:lnTo>
                  <a:lnTo>
                    <a:pt x="449" y="1784"/>
                  </a:lnTo>
                  <a:cubicBezTo>
                    <a:pt x="565" y="1887"/>
                    <a:pt x="703" y="1967"/>
                    <a:pt x="867" y="2002"/>
                  </a:cubicBezTo>
                  <a:cubicBezTo>
                    <a:pt x="1013" y="2038"/>
                    <a:pt x="1178" y="2047"/>
                    <a:pt x="1324" y="2002"/>
                  </a:cubicBezTo>
                  <a:lnTo>
                    <a:pt x="1338" y="2002"/>
                  </a:lnTo>
                  <a:lnTo>
                    <a:pt x="1359" y="2002"/>
                  </a:lnTo>
                  <a:lnTo>
                    <a:pt x="1373" y="1989"/>
                  </a:lnTo>
                  <a:lnTo>
                    <a:pt x="1381" y="1989"/>
                  </a:lnTo>
                  <a:lnTo>
                    <a:pt x="1395" y="1989"/>
                  </a:lnTo>
                  <a:cubicBezTo>
                    <a:pt x="1497" y="1953"/>
                    <a:pt x="1590" y="1900"/>
                    <a:pt x="1670" y="1842"/>
                  </a:cubicBezTo>
                  <a:cubicBezTo>
                    <a:pt x="1692" y="1873"/>
                    <a:pt x="1715" y="1922"/>
                    <a:pt x="1715" y="1953"/>
                  </a:cubicBezTo>
                  <a:cubicBezTo>
                    <a:pt x="1545" y="2082"/>
                    <a:pt x="1338" y="2153"/>
                    <a:pt x="1119" y="2153"/>
                  </a:cubicBezTo>
                  <a:lnTo>
                    <a:pt x="1106" y="2153"/>
                  </a:lnTo>
                  <a:cubicBezTo>
                    <a:pt x="1013" y="2153"/>
                    <a:pt x="924" y="2139"/>
                    <a:pt x="832" y="2118"/>
                  </a:cubicBezTo>
                  <a:cubicBezTo>
                    <a:pt x="738" y="2096"/>
                    <a:pt x="658" y="2059"/>
                    <a:pt x="565" y="2011"/>
                  </a:cubicBezTo>
                  <a:lnTo>
                    <a:pt x="556" y="2011"/>
                  </a:lnTo>
                  <a:cubicBezTo>
                    <a:pt x="326" y="1873"/>
                    <a:pt x="139" y="1643"/>
                    <a:pt x="59" y="1367"/>
                  </a:cubicBezTo>
                  <a:cubicBezTo>
                    <a:pt x="1" y="1186"/>
                    <a:pt x="1" y="999"/>
                    <a:pt x="45" y="826"/>
                  </a:cubicBezTo>
                  <a:lnTo>
                    <a:pt x="45" y="803"/>
                  </a:lnTo>
                  <a:lnTo>
                    <a:pt x="59" y="795"/>
                  </a:lnTo>
                  <a:cubicBezTo>
                    <a:pt x="103" y="621"/>
                    <a:pt x="197" y="457"/>
                    <a:pt x="326" y="320"/>
                  </a:cubicBezTo>
                  <a:cubicBezTo>
                    <a:pt x="521" y="111"/>
                    <a:pt x="783" y="9"/>
                    <a:pt x="1035" y="0"/>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6"/>
            <p:cNvSpPr/>
            <p:nvPr/>
          </p:nvSpPr>
          <p:spPr>
            <a:xfrm>
              <a:off x="6439438" y="1546508"/>
              <a:ext cx="1379052" cy="1089646"/>
            </a:xfrm>
            <a:custGeom>
              <a:avLst/>
              <a:gdLst/>
              <a:ahLst/>
              <a:cxnLst/>
              <a:rect l="l" t="t" r="r" b="b"/>
              <a:pathLst>
                <a:path w="7405" h="5851" extrusionOk="0">
                  <a:moveTo>
                    <a:pt x="4408" y="1474"/>
                  </a:moveTo>
                  <a:cubicBezTo>
                    <a:pt x="4408" y="1474"/>
                    <a:pt x="253" y="4204"/>
                    <a:pt x="125" y="4434"/>
                  </a:cubicBezTo>
                  <a:cubicBezTo>
                    <a:pt x="1" y="4665"/>
                    <a:pt x="147" y="5091"/>
                    <a:pt x="493" y="5468"/>
                  </a:cubicBezTo>
                  <a:cubicBezTo>
                    <a:pt x="853" y="5851"/>
                    <a:pt x="1026" y="5722"/>
                    <a:pt x="1222" y="5691"/>
                  </a:cubicBezTo>
                  <a:cubicBezTo>
                    <a:pt x="1425" y="5642"/>
                    <a:pt x="4258" y="3870"/>
                    <a:pt x="5020" y="3684"/>
                  </a:cubicBezTo>
                  <a:lnTo>
                    <a:pt x="5766" y="3511"/>
                  </a:lnTo>
                  <a:cubicBezTo>
                    <a:pt x="5766" y="3511"/>
                    <a:pt x="7404" y="2579"/>
                    <a:pt x="7288" y="1971"/>
                  </a:cubicBezTo>
                  <a:cubicBezTo>
                    <a:pt x="7160" y="1371"/>
                    <a:pt x="4625" y="1"/>
                    <a:pt x="4408" y="14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6"/>
            <p:cNvSpPr/>
            <p:nvPr/>
          </p:nvSpPr>
          <p:spPr>
            <a:xfrm>
              <a:off x="6441115" y="1711695"/>
              <a:ext cx="1181273" cy="826127"/>
            </a:xfrm>
            <a:custGeom>
              <a:avLst/>
              <a:gdLst/>
              <a:ahLst/>
              <a:cxnLst/>
              <a:rect l="l" t="t" r="r" b="b"/>
              <a:pathLst>
                <a:path w="6343" h="4436" extrusionOk="0">
                  <a:moveTo>
                    <a:pt x="4399" y="587"/>
                  </a:moveTo>
                  <a:cubicBezTo>
                    <a:pt x="4399" y="587"/>
                    <a:pt x="244" y="3317"/>
                    <a:pt x="116" y="3547"/>
                  </a:cubicBezTo>
                  <a:cubicBezTo>
                    <a:pt x="0" y="3743"/>
                    <a:pt x="107" y="4098"/>
                    <a:pt x="369" y="4435"/>
                  </a:cubicBezTo>
                  <a:lnTo>
                    <a:pt x="6343" y="267"/>
                  </a:lnTo>
                  <a:cubicBezTo>
                    <a:pt x="5468" y="1"/>
                    <a:pt x="4399" y="587"/>
                    <a:pt x="4399" y="5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6"/>
            <p:cNvSpPr/>
            <p:nvPr/>
          </p:nvSpPr>
          <p:spPr>
            <a:xfrm>
              <a:off x="6488231" y="2322534"/>
              <a:ext cx="229997" cy="253090"/>
            </a:xfrm>
            <a:custGeom>
              <a:avLst/>
              <a:gdLst/>
              <a:ahLst/>
              <a:cxnLst/>
              <a:rect l="l" t="t" r="r" b="b"/>
              <a:pathLst>
                <a:path w="1235" h="1359" extrusionOk="0">
                  <a:moveTo>
                    <a:pt x="706" y="37"/>
                  </a:moveTo>
                  <a:lnTo>
                    <a:pt x="1235" y="982"/>
                  </a:lnTo>
                  <a:cubicBezTo>
                    <a:pt x="1235" y="982"/>
                    <a:pt x="773" y="1279"/>
                    <a:pt x="542" y="1315"/>
                  </a:cubicBezTo>
                  <a:cubicBezTo>
                    <a:pt x="311" y="1359"/>
                    <a:pt x="1" y="672"/>
                    <a:pt x="1" y="533"/>
                  </a:cubicBezTo>
                  <a:cubicBezTo>
                    <a:pt x="1" y="392"/>
                    <a:pt x="542" y="1"/>
                    <a:pt x="706" y="37"/>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7912529" y="652970"/>
              <a:ext cx="996903" cy="1268988"/>
            </a:xfrm>
            <a:custGeom>
              <a:avLst/>
              <a:gdLst/>
              <a:ahLst/>
              <a:cxnLst/>
              <a:rect l="l" t="t" r="r" b="b"/>
              <a:pathLst>
                <a:path w="5353" h="6814" extrusionOk="0">
                  <a:moveTo>
                    <a:pt x="5353" y="1"/>
                  </a:moveTo>
                  <a:lnTo>
                    <a:pt x="0" y="1483"/>
                  </a:lnTo>
                  <a:lnTo>
                    <a:pt x="1482" y="6814"/>
                  </a:lnTo>
                  <a:lnTo>
                    <a:pt x="5353" y="574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7912529" y="652970"/>
              <a:ext cx="996903" cy="773982"/>
            </a:xfrm>
            <a:custGeom>
              <a:avLst/>
              <a:gdLst/>
              <a:ahLst/>
              <a:cxnLst/>
              <a:rect l="l" t="t" r="r" b="b"/>
              <a:pathLst>
                <a:path w="5353" h="4156" extrusionOk="0">
                  <a:moveTo>
                    <a:pt x="5353" y="1"/>
                  </a:moveTo>
                  <a:lnTo>
                    <a:pt x="0" y="1483"/>
                  </a:lnTo>
                  <a:lnTo>
                    <a:pt x="746" y="4155"/>
                  </a:lnTo>
                  <a:lnTo>
                    <a:pt x="5353" y="2863"/>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7751252" y="982786"/>
              <a:ext cx="437274" cy="988895"/>
            </a:xfrm>
            <a:custGeom>
              <a:avLst/>
              <a:gdLst/>
              <a:ahLst/>
              <a:cxnLst/>
              <a:rect l="l" t="t" r="r" b="b"/>
              <a:pathLst>
                <a:path w="2348" h="5310" extrusionOk="0">
                  <a:moveTo>
                    <a:pt x="0" y="267"/>
                  </a:moveTo>
                  <a:lnTo>
                    <a:pt x="955" y="0"/>
                  </a:lnTo>
                  <a:lnTo>
                    <a:pt x="2348" y="5043"/>
                  </a:lnTo>
                  <a:lnTo>
                    <a:pt x="1407" y="5309"/>
                  </a:ln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8227260" y="1591948"/>
              <a:ext cx="216775" cy="216775"/>
            </a:xfrm>
            <a:custGeom>
              <a:avLst/>
              <a:gdLst/>
              <a:ahLst/>
              <a:cxnLst/>
              <a:rect l="l" t="t" r="r" b="b"/>
              <a:pathLst>
                <a:path w="1164" h="1164" extrusionOk="0">
                  <a:moveTo>
                    <a:pt x="436" y="68"/>
                  </a:moveTo>
                  <a:cubicBezTo>
                    <a:pt x="715" y="0"/>
                    <a:pt x="1013" y="160"/>
                    <a:pt x="1084" y="435"/>
                  </a:cubicBezTo>
                  <a:cubicBezTo>
                    <a:pt x="1164" y="715"/>
                    <a:pt x="1004" y="1000"/>
                    <a:pt x="724" y="1084"/>
                  </a:cubicBezTo>
                  <a:cubicBezTo>
                    <a:pt x="436" y="1164"/>
                    <a:pt x="152" y="1000"/>
                    <a:pt x="80" y="715"/>
                  </a:cubicBezTo>
                  <a:cubicBezTo>
                    <a:pt x="1" y="435"/>
                    <a:pt x="160" y="147"/>
                    <a:pt x="436" y="68"/>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8285177" y="1666255"/>
              <a:ext cx="32404" cy="32591"/>
            </a:xfrm>
            <a:custGeom>
              <a:avLst/>
              <a:gdLst/>
              <a:ahLst/>
              <a:cxnLst/>
              <a:rect l="l" t="t" r="r" b="b"/>
              <a:pathLst>
                <a:path w="174" h="175" extrusionOk="0">
                  <a:moveTo>
                    <a:pt x="58" y="15"/>
                  </a:moveTo>
                  <a:cubicBezTo>
                    <a:pt x="103" y="1"/>
                    <a:pt x="152" y="28"/>
                    <a:pt x="160" y="58"/>
                  </a:cubicBezTo>
                  <a:cubicBezTo>
                    <a:pt x="173" y="107"/>
                    <a:pt x="152" y="152"/>
                    <a:pt x="103" y="165"/>
                  </a:cubicBezTo>
                  <a:cubicBezTo>
                    <a:pt x="58" y="175"/>
                    <a:pt x="23" y="152"/>
                    <a:pt x="13" y="107"/>
                  </a:cubicBezTo>
                  <a:cubicBezTo>
                    <a:pt x="1" y="72"/>
                    <a:pt x="23" y="28"/>
                    <a:pt x="58" y="15"/>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8340488" y="1651543"/>
              <a:ext cx="32591" cy="32404"/>
            </a:xfrm>
            <a:custGeom>
              <a:avLst/>
              <a:gdLst/>
              <a:ahLst/>
              <a:cxnLst/>
              <a:rect l="l" t="t" r="r" b="b"/>
              <a:pathLst>
                <a:path w="175" h="174" extrusionOk="0">
                  <a:moveTo>
                    <a:pt x="58" y="14"/>
                  </a:moveTo>
                  <a:cubicBezTo>
                    <a:pt x="107" y="0"/>
                    <a:pt x="152" y="27"/>
                    <a:pt x="165" y="58"/>
                  </a:cubicBezTo>
                  <a:cubicBezTo>
                    <a:pt x="174" y="107"/>
                    <a:pt x="152" y="151"/>
                    <a:pt x="107" y="164"/>
                  </a:cubicBezTo>
                  <a:cubicBezTo>
                    <a:pt x="72" y="174"/>
                    <a:pt x="27" y="137"/>
                    <a:pt x="15" y="107"/>
                  </a:cubicBezTo>
                  <a:cubicBezTo>
                    <a:pt x="1" y="58"/>
                    <a:pt x="27" y="27"/>
                    <a:pt x="58" y="1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8298586" y="1715979"/>
              <a:ext cx="31473" cy="32404"/>
            </a:xfrm>
            <a:custGeom>
              <a:avLst/>
              <a:gdLst/>
              <a:ahLst/>
              <a:cxnLst/>
              <a:rect l="l" t="t" r="r" b="b"/>
              <a:pathLst>
                <a:path w="169" h="174" extrusionOk="0">
                  <a:moveTo>
                    <a:pt x="66" y="14"/>
                  </a:moveTo>
                  <a:cubicBezTo>
                    <a:pt x="101" y="0"/>
                    <a:pt x="146" y="23"/>
                    <a:pt x="160" y="58"/>
                  </a:cubicBezTo>
                  <a:cubicBezTo>
                    <a:pt x="168" y="102"/>
                    <a:pt x="146" y="151"/>
                    <a:pt x="101" y="160"/>
                  </a:cubicBezTo>
                  <a:cubicBezTo>
                    <a:pt x="66" y="174"/>
                    <a:pt x="21" y="151"/>
                    <a:pt x="9" y="102"/>
                  </a:cubicBezTo>
                  <a:cubicBezTo>
                    <a:pt x="0" y="72"/>
                    <a:pt x="21" y="23"/>
                    <a:pt x="66" y="1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6"/>
            <p:cNvSpPr/>
            <p:nvPr/>
          </p:nvSpPr>
          <p:spPr>
            <a:xfrm>
              <a:off x="8353897" y="1701080"/>
              <a:ext cx="32218" cy="32404"/>
            </a:xfrm>
            <a:custGeom>
              <a:avLst/>
              <a:gdLst/>
              <a:ahLst/>
              <a:cxnLst/>
              <a:rect l="l" t="t" r="r" b="b"/>
              <a:pathLst>
                <a:path w="173" h="174" extrusionOk="0">
                  <a:moveTo>
                    <a:pt x="71" y="14"/>
                  </a:moveTo>
                  <a:cubicBezTo>
                    <a:pt x="102" y="0"/>
                    <a:pt x="150" y="23"/>
                    <a:pt x="160" y="58"/>
                  </a:cubicBezTo>
                  <a:cubicBezTo>
                    <a:pt x="173" y="103"/>
                    <a:pt x="150" y="152"/>
                    <a:pt x="115" y="160"/>
                  </a:cubicBezTo>
                  <a:cubicBezTo>
                    <a:pt x="71" y="174"/>
                    <a:pt x="23" y="138"/>
                    <a:pt x="13" y="103"/>
                  </a:cubicBezTo>
                  <a:cubicBezTo>
                    <a:pt x="0" y="58"/>
                    <a:pt x="23" y="23"/>
                    <a:pt x="71" y="1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6"/>
            <p:cNvSpPr/>
            <p:nvPr/>
          </p:nvSpPr>
          <p:spPr>
            <a:xfrm>
              <a:off x="8476065" y="1520994"/>
              <a:ext cx="216775" cy="216588"/>
            </a:xfrm>
            <a:custGeom>
              <a:avLst/>
              <a:gdLst/>
              <a:ahLst/>
              <a:cxnLst/>
              <a:rect l="l" t="t" r="r" b="b"/>
              <a:pathLst>
                <a:path w="1164" h="1163" extrusionOk="0">
                  <a:moveTo>
                    <a:pt x="436" y="80"/>
                  </a:moveTo>
                  <a:cubicBezTo>
                    <a:pt x="725" y="0"/>
                    <a:pt x="1012" y="160"/>
                    <a:pt x="1084" y="449"/>
                  </a:cubicBezTo>
                  <a:cubicBezTo>
                    <a:pt x="1164" y="728"/>
                    <a:pt x="1000" y="1012"/>
                    <a:pt x="725" y="1096"/>
                  </a:cubicBezTo>
                  <a:cubicBezTo>
                    <a:pt x="449" y="1162"/>
                    <a:pt x="152" y="1002"/>
                    <a:pt x="80" y="728"/>
                  </a:cubicBezTo>
                  <a:cubicBezTo>
                    <a:pt x="0" y="449"/>
                    <a:pt x="160" y="160"/>
                    <a:pt x="436" y="80"/>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6"/>
            <p:cNvSpPr/>
            <p:nvPr/>
          </p:nvSpPr>
          <p:spPr>
            <a:xfrm>
              <a:off x="8533983" y="1596046"/>
              <a:ext cx="32591" cy="32404"/>
            </a:xfrm>
            <a:custGeom>
              <a:avLst/>
              <a:gdLst/>
              <a:ahLst/>
              <a:cxnLst/>
              <a:rect l="l" t="t" r="r" b="b"/>
              <a:pathLst>
                <a:path w="175" h="174" extrusionOk="0">
                  <a:moveTo>
                    <a:pt x="58" y="9"/>
                  </a:moveTo>
                  <a:cubicBezTo>
                    <a:pt x="103" y="1"/>
                    <a:pt x="152" y="36"/>
                    <a:pt x="160" y="67"/>
                  </a:cubicBezTo>
                  <a:cubicBezTo>
                    <a:pt x="174" y="116"/>
                    <a:pt x="152" y="152"/>
                    <a:pt x="103" y="161"/>
                  </a:cubicBezTo>
                  <a:cubicBezTo>
                    <a:pt x="58" y="173"/>
                    <a:pt x="23" y="152"/>
                    <a:pt x="9" y="116"/>
                  </a:cubicBezTo>
                  <a:cubicBezTo>
                    <a:pt x="0" y="67"/>
                    <a:pt x="23" y="23"/>
                    <a:pt x="58" y="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6"/>
            <p:cNvSpPr/>
            <p:nvPr/>
          </p:nvSpPr>
          <p:spPr>
            <a:xfrm>
              <a:off x="8589293" y="1581147"/>
              <a:ext cx="32591" cy="32404"/>
            </a:xfrm>
            <a:custGeom>
              <a:avLst/>
              <a:gdLst/>
              <a:ahLst/>
              <a:cxnLst/>
              <a:rect l="l" t="t" r="r" b="b"/>
              <a:pathLst>
                <a:path w="175" h="174" extrusionOk="0">
                  <a:moveTo>
                    <a:pt x="72" y="9"/>
                  </a:moveTo>
                  <a:cubicBezTo>
                    <a:pt x="107" y="1"/>
                    <a:pt x="152" y="23"/>
                    <a:pt x="165" y="67"/>
                  </a:cubicBezTo>
                  <a:cubicBezTo>
                    <a:pt x="174" y="103"/>
                    <a:pt x="152" y="147"/>
                    <a:pt x="107" y="161"/>
                  </a:cubicBezTo>
                  <a:cubicBezTo>
                    <a:pt x="72" y="174"/>
                    <a:pt x="23" y="147"/>
                    <a:pt x="14" y="116"/>
                  </a:cubicBezTo>
                  <a:cubicBezTo>
                    <a:pt x="1" y="67"/>
                    <a:pt x="23" y="23"/>
                    <a:pt x="72" y="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6"/>
            <p:cNvSpPr/>
            <p:nvPr/>
          </p:nvSpPr>
          <p:spPr>
            <a:xfrm>
              <a:off x="8546460" y="1645769"/>
              <a:ext cx="32404" cy="31473"/>
            </a:xfrm>
            <a:custGeom>
              <a:avLst/>
              <a:gdLst/>
              <a:ahLst/>
              <a:cxnLst/>
              <a:rect l="l" t="t" r="r" b="b"/>
              <a:pathLst>
                <a:path w="174" h="169" extrusionOk="0">
                  <a:moveTo>
                    <a:pt x="71" y="9"/>
                  </a:moveTo>
                  <a:cubicBezTo>
                    <a:pt x="107" y="0"/>
                    <a:pt x="151" y="31"/>
                    <a:pt x="165" y="66"/>
                  </a:cubicBezTo>
                  <a:cubicBezTo>
                    <a:pt x="173" y="111"/>
                    <a:pt x="151" y="146"/>
                    <a:pt x="107" y="160"/>
                  </a:cubicBezTo>
                  <a:cubicBezTo>
                    <a:pt x="71" y="168"/>
                    <a:pt x="27" y="146"/>
                    <a:pt x="13" y="111"/>
                  </a:cubicBezTo>
                  <a:cubicBezTo>
                    <a:pt x="1" y="66"/>
                    <a:pt x="27" y="22"/>
                    <a:pt x="71" y="9"/>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6"/>
            <p:cNvSpPr/>
            <p:nvPr/>
          </p:nvSpPr>
          <p:spPr>
            <a:xfrm>
              <a:off x="8602516" y="1629940"/>
              <a:ext cx="32404" cy="32404"/>
            </a:xfrm>
            <a:custGeom>
              <a:avLst/>
              <a:gdLst/>
              <a:ahLst/>
              <a:cxnLst/>
              <a:rect l="l" t="t" r="r" b="b"/>
              <a:pathLst>
                <a:path w="174" h="174" extrusionOk="0">
                  <a:moveTo>
                    <a:pt x="67" y="14"/>
                  </a:moveTo>
                  <a:cubicBezTo>
                    <a:pt x="116" y="1"/>
                    <a:pt x="152" y="28"/>
                    <a:pt x="161" y="71"/>
                  </a:cubicBezTo>
                  <a:cubicBezTo>
                    <a:pt x="174" y="107"/>
                    <a:pt x="152" y="151"/>
                    <a:pt x="116" y="165"/>
                  </a:cubicBezTo>
                  <a:cubicBezTo>
                    <a:pt x="67" y="174"/>
                    <a:pt x="23" y="151"/>
                    <a:pt x="10" y="116"/>
                  </a:cubicBezTo>
                  <a:cubicBezTo>
                    <a:pt x="1" y="71"/>
                    <a:pt x="23" y="28"/>
                    <a:pt x="67" y="14"/>
                  </a:cubicBezTo>
                  <a:close/>
                </a:path>
              </a:pathLst>
            </a:custGeom>
            <a:solidFill>
              <a:srgbClr val="B838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6"/>
            <p:cNvSpPr/>
            <p:nvPr/>
          </p:nvSpPr>
          <p:spPr>
            <a:xfrm>
              <a:off x="6379286" y="989490"/>
              <a:ext cx="1802731" cy="1653186"/>
            </a:xfrm>
            <a:custGeom>
              <a:avLst/>
              <a:gdLst/>
              <a:ahLst/>
              <a:cxnLst/>
              <a:rect l="l" t="t" r="r" b="b"/>
              <a:pathLst>
                <a:path w="9680" h="8877" extrusionOk="0">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44" y="7115"/>
                    <a:pt x="506" y="7953"/>
                    <a:pt x="1176" y="8416"/>
                  </a:cubicBezTo>
                  <a:cubicBezTo>
                    <a:pt x="1855" y="8877"/>
                    <a:pt x="1899" y="8842"/>
                    <a:pt x="2037" y="8850"/>
                  </a:cubicBezTo>
                  <a:cubicBezTo>
                    <a:pt x="2174" y="8863"/>
                    <a:pt x="2463" y="8597"/>
                    <a:pt x="2477" y="8495"/>
                  </a:cubicBezTo>
                  <a:cubicBezTo>
                    <a:pt x="2485" y="8393"/>
                    <a:pt x="2139" y="7723"/>
                    <a:pt x="2139" y="7723"/>
                  </a:cubicBezTo>
                  <a:lnTo>
                    <a:pt x="1402" y="6355"/>
                  </a:lnTo>
                  <a:lnTo>
                    <a:pt x="2131" y="5423"/>
                  </a:lnTo>
                  <a:cubicBezTo>
                    <a:pt x="2131" y="5423"/>
                    <a:pt x="2303" y="6951"/>
                    <a:pt x="2844" y="7412"/>
                  </a:cubicBezTo>
                  <a:cubicBezTo>
                    <a:pt x="3373" y="7873"/>
                    <a:pt x="4096" y="7989"/>
                    <a:pt x="4096" y="7989"/>
                  </a:cubicBezTo>
                  <a:cubicBezTo>
                    <a:pt x="4096" y="7989"/>
                    <a:pt x="4464" y="7781"/>
                    <a:pt x="4745" y="7447"/>
                  </a:cubicBezTo>
                  <a:cubicBezTo>
                    <a:pt x="5019" y="7115"/>
                    <a:pt x="5099" y="6999"/>
                    <a:pt x="5099" y="6999"/>
                  </a:cubicBezTo>
                  <a:cubicBezTo>
                    <a:pt x="5099" y="6999"/>
                    <a:pt x="5374" y="6919"/>
                    <a:pt x="5720" y="6689"/>
                  </a:cubicBezTo>
                  <a:cubicBezTo>
                    <a:pt x="6054" y="6472"/>
                    <a:pt x="6089" y="5974"/>
                    <a:pt x="6089" y="5974"/>
                  </a:cubicBezTo>
                  <a:cubicBezTo>
                    <a:pt x="6089" y="5974"/>
                    <a:pt x="7265" y="5477"/>
                    <a:pt x="8264" y="4594"/>
                  </a:cubicBezTo>
                  <a:cubicBezTo>
                    <a:pt x="9267" y="3719"/>
                    <a:pt x="9680" y="3235"/>
                    <a:pt x="9680" y="3235"/>
                  </a:cubicBezTo>
                  <a:close/>
                </a:path>
              </a:pathLst>
            </a:custGeom>
            <a:solidFill>
              <a:srgbClr val="E2B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6"/>
            <p:cNvSpPr/>
            <p:nvPr/>
          </p:nvSpPr>
          <p:spPr>
            <a:xfrm>
              <a:off x="6379286" y="989490"/>
              <a:ext cx="1603648" cy="1296923"/>
            </a:xfrm>
            <a:custGeom>
              <a:avLst/>
              <a:gdLst/>
              <a:ahLst/>
              <a:cxnLst/>
              <a:rect l="l" t="t" r="r" b="b"/>
              <a:pathLst>
                <a:path w="8611" h="6964" extrusionOk="0">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93" y="6445"/>
                    <a:pt x="554" y="5814"/>
                    <a:pt x="838" y="5237"/>
                  </a:cubicBezTo>
                  <a:cubicBezTo>
                    <a:pt x="1127" y="4673"/>
                    <a:pt x="1784" y="3750"/>
                    <a:pt x="2086" y="3129"/>
                  </a:cubicBezTo>
                  <a:cubicBezTo>
                    <a:pt x="2383" y="2508"/>
                    <a:pt x="8610" y="736"/>
                    <a:pt x="8610" y="736"/>
                  </a:cubicBezTo>
                  <a:close/>
                </a:path>
              </a:pathLst>
            </a:custGeom>
            <a:solidFill>
              <a:srgbClr val="E6B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6"/>
            <p:cNvSpPr/>
            <p:nvPr/>
          </p:nvSpPr>
          <p:spPr>
            <a:xfrm>
              <a:off x="6775959" y="1898672"/>
              <a:ext cx="574527" cy="578811"/>
            </a:xfrm>
            <a:custGeom>
              <a:avLst/>
              <a:gdLst/>
              <a:ahLst/>
              <a:cxnLst/>
              <a:rect l="l" t="t" r="r" b="b"/>
              <a:pathLst>
                <a:path w="3085" h="3108" extrusionOk="0">
                  <a:moveTo>
                    <a:pt x="1" y="541"/>
                  </a:moveTo>
                  <a:cubicBezTo>
                    <a:pt x="1" y="541"/>
                    <a:pt x="173" y="2069"/>
                    <a:pt x="714" y="2530"/>
                  </a:cubicBezTo>
                  <a:cubicBezTo>
                    <a:pt x="1243" y="2991"/>
                    <a:pt x="1966" y="3107"/>
                    <a:pt x="1966" y="3107"/>
                  </a:cubicBezTo>
                  <a:cubicBezTo>
                    <a:pt x="1966" y="3107"/>
                    <a:pt x="2334" y="2899"/>
                    <a:pt x="2615" y="2565"/>
                  </a:cubicBezTo>
                  <a:cubicBezTo>
                    <a:pt x="2889" y="2233"/>
                    <a:pt x="2969" y="2117"/>
                    <a:pt x="2969" y="2117"/>
                  </a:cubicBezTo>
                  <a:cubicBezTo>
                    <a:pt x="2969" y="2117"/>
                    <a:pt x="3084" y="1185"/>
                    <a:pt x="2508" y="631"/>
                  </a:cubicBezTo>
                  <a:cubicBezTo>
                    <a:pt x="1935" y="80"/>
                    <a:pt x="1496" y="0"/>
                    <a:pt x="1496" y="0"/>
                  </a:cubicBezTo>
                  <a:close/>
                </a:path>
              </a:pathLst>
            </a:custGeom>
            <a:solidFill>
              <a:srgbClr val="DAA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6"/>
            <p:cNvSpPr/>
            <p:nvPr/>
          </p:nvSpPr>
          <p:spPr>
            <a:xfrm>
              <a:off x="6885090" y="2099429"/>
              <a:ext cx="531694" cy="302628"/>
            </a:xfrm>
            <a:custGeom>
              <a:avLst/>
              <a:gdLst/>
              <a:ahLst/>
              <a:cxnLst/>
              <a:rect l="l" t="t" r="r" b="b"/>
              <a:pathLst>
                <a:path w="2855" h="1625" extrusionOk="0">
                  <a:moveTo>
                    <a:pt x="0" y="1328"/>
                  </a:moveTo>
                  <a:cubicBezTo>
                    <a:pt x="36" y="1372"/>
                    <a:pt x="80" y="1417"/>
                    <a:pt x="128" y="1452"/>
                  </a:cubicBezTo>
                  <a:cubicBezTo>
                    <a:pt x="195" y="1524"/>
                    <a:pt x="267" y="1567"/>
                    <a:pt x="347" y="1625"/>
                  </a:cubicBezTo>
                  <a:cubicBezTo>
                    <a:pt x="484" y="1532"/>
                    <a:pt x="670" y="1430"/>
                    <a:pt x="874" y="1328"/>
                  </a:cubicBezTo>
                  <a:cubicBezTo>
                    <a:pt x="1416" y="1039"/>
                    <a:pt x="2854" y="0"/>
                    <a:pt x="2854" y="0"/>
                  </a:cubicBezTo>
                  <a:cubicBezTo>
                    <a:pt x="2854" y="0"/>
                    <a:pt x="785" y="729"/>
                    <a:pt x="657" y="786"/>
                  </a:cubicBezTo>
                  <a:cubicBezTo>
                    <a:pt x="586" y="809"/>
                    <a:pt x="218" y="1061"/>
                    <a:pt x="0" y="1328"/>
                  </a:cubicBezTo>
                  <a:close/>
                </a:path>
              </a:pathLst>
            </a:custGeom>
            <a:solidFill>
              <a:srgbClr val="B58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6"/>
            <p:cNvSpPr/>
            <p:nvPr/>
          </p:nvSpPr>
          <p:spPr>
            <a:xfrm>
              <a:off x="6688244" y="2316016"/>
              <a:ext cx="1065622" cy="828362"/>
            </a:xfrm>
            <a:custGeom>
              <a:avLst/>
              <a:gdLst/>
              <a:ahLst/>
              <a:cxnLst/>
              <a:rect l="l" t="t" r="r" b="b"/>
              <a:pathLst>
                <a:path w="5722" h="4448" extrusionOk="0">
                  <a:moveTo>
                    <a:pt x="595" y="1004"/>
                  </a:moveTo>
                  <a:cubicBezTo>
                    <a:pt x="595" y="1004"/>
                    <a:pt x="1" y="2006"/>
                    <a:pt x="759" y="2579"/>
                  </a:cubicBezTo>
                  <a:cubicBezTo>
                    <a:pt x="1531" y="3157"/>
                    <a:pt x="3268" y="4333"/>
                    <a:pt x="3889" y="4376"/>
                  </a:cubicBezTo>
                  <a:cubicBezTo>
                    <a:pt x="5030" y="4448"/>
                    <a:pt x="5722" y="3294"/>
                    <a:pt x="5122" y="2317"/>
                  </a:cubicBezTo>
                  <a:cubicBezTo>
                    <a:pt x="4790" y="1799"/>
                    <a:pt x="2934" y="808"/>
                    <a:pt x="2069" y="404"/>
                  </a:cubicBezTo>
                  <a:cubicBezTo>
                    <a:pt x="1208" y="0"/>
                    <a:pt x="595" y="1004"/>
                    <a:pt x="595" y="1004"/>
                  </a:cubicBezTo>
                  <a:close/>
                  <a:moveTo>
                    <a:pt x="1172" y="1350"/>
                  </a:moveTo>
                  <a:cubicBezTo>
                    <a:pt x="1150" y="1394"/>
                    <a:pt x="964" y="1811"/>
                    <a:pt x="1244" y="1762"/>
                  </a:cubicBezTo>
                  <a:cubicBezTo>
                    <a:pt x="1461" y="1727"/>
                    <a:pt x="1634" y="1416"/>
                    <a:pt x="1563" y="1221"/>
                  </a:cubicBezTo>
                  <a:cubicBezTo>
                    <a:pt x="1474" y="946"/>
                    <a:pt x="1208" y="1305"/>
                    <a:pt x="1172" y="1350"/>
                  </a:cubicBezTo>
                  <a:close/>
                </a:path>
              </a:pathLst>
            </a:custGeom>
            <a:solidFill>
              <a:srgbClr val="0703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6898126" y="2455690"/>
              <a:ext cx="814395" cy="662429"/>
            </a:xfrm>
            <a:custGeom>
              <a:avLst/>
              <a:gdLst/>
              <a:ahLst/>
              <a:cxnLst/>
              <a:rect l="l" t="t" r="r" b="b"/>
              <a:pathLst>
                <a:path w="4373" h="3557" extrusionOk="0">
                  <a:moveTo>
                    <a:pt x="543" y="897"/>
                  </a:moveTo>
                  <a:cubicBezTo>
                    <a:pt x="543" y="897"/>
                    <a:pt x="1" y="1798"/>
                    <a:pt x="551" y="2233"/>
                  </a:cubicBezTo>
                  <a:cubicBezTo>
                    <a:pt x="1115" y="2673"/>
                    <a:pt x="2385" y="3556"/>
                    <a:pt x="2854" y="3546"/>
                  </a:cubicBezTo>
                  <a:cubicBezTo>
                    <a:pt x="3751" y="3525"/>
                    <a:pt x="4372" y="2487"/>
                    <a:pt x="3973" y="1692"/>
                  </a:cubicBezTo>
                  <a:cubicBezTo>
                    <a:pt x="3751" y="1266"/>
                    <a:pt x="2371" y="564"/>
                    <a:pt x="1727" y="276"/>
                  </a:cubicBezTo>
                  <a:cubicBezTo>
                    <a:pt x="1084" y="0"/>
                    <a:pt x="543" y="897"/>
                    <a:pt x="543" y="897"/>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6898126" y="2622739"/>
              <a:ext cx="726865" cy="495378"/>
            </a:xfrm>
            <a:custGeom>
              <a:avLst/>
              <a:gdLst/>
              <a:ahLst/>
              <a:cxnLst/>
              <a:rect l="l" t="t" r="r" b="b"/>
              <a:pathLst>
                <a:path w="3903" h="2660" extrusionOk="0">
                  <a:moveTo>
                    <a:pt x="543" y="0"/>
                  </a:moveTo>
                  <a:cubicBezTo>
                    <a:pt x="543" y="0"/>
                    <a:pt x="1" y="901"/>
                    <a:pt x="551" y="1336"/>
                  </a:cubicBezTo>
                  <a:cubicBezTo>
                    <a:pt x="1115" y="1776"/>
                    <a:pt x="2385" y="2659"/>
                    <a:pt x="2854" y="2649"/>
                  </a:cubicBezTo>
                  <a:cubicBezTo>
                    <a:pt x="3303" y="2637"/>
                    <a:pt x="3685" y="2375"/>
                    <a:pt x="3903" y="2016"/>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6992359" y="2545639"/>
              <a:ext cx="245082" cy="313802"/>
            </a:xfrm>
            <a:custGeom>
              <a:avLst/>
              <a:gdLst/>
              <a:ahLst/>
              <a:cxnLst/>
              <a:rect l="l" t="t" r="r" b="b"/>
              <a:pathLst>
                <a:path w="1316" h="1685" extrusionOk="0">
                  <a:moveTo>
                    <a:pt x="369" y="609"/>
                  </a:moveTo>
                  <a:cubicBezTo>
                    <a:pt x="369" y="609"/>
                    <a:pt x="1" y="1231"/>
                    <a:pt x="81" y="1346"/>
                  </a:cubicBezTo>
                  <a:cubicBezTo>
                    <a:pt x="160" y="1475"/>
                    <a:pt x="378" y="1684"/>
                    <a:pt x="529" y="1568"/>
                  </a:cubicBezTo>
                  <a:cubicBezTo>
                    <a:pt x="818" y="1359"/>
                    <a:pt x="1244" y="658"/>
                    <a:pt x="1289" y="299"/>
                  </a:cubicBezTo>
                  <a:cubicBezTo>
                    <a:pt x="1315" y="117"/>
                    <a:pt x="1026" y="23"/>
                    <a:pt x="889" y="15"/>
                  </a:cubicBezTo>
                  <a:cubicBezTo>
                    <a:pt x="738" y="1"/>
                    <a:pt x="369" y="609"/>
                    <a:pt x="369" y="609"/>
                  </a:cubicBezTo>
                  <a:close/>
                </a:path>
              </a:pathLst>
            </a:custGeom>
            <a:solidFill>
              <a:srgbClr val="18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6992359" y="2659054"/>
              <a:ext cx="187164" cy="200386"/>
            </a:xfrm>
            <a:custGeom>
              <a:avLst/>
              <a:gdLst/>
              <a:ahLst/>
              <a:cxnLst/>
              <a:rect l="l" t="t" r="r" b="b"/>
              <a:pathLst>
                <a:path w="1005" h="1076" extrusionOk="0">
                  <a:moveTo>
                    <a:pt x="369" y="0"/>
                  </a:moveTo>
                  <a:cubicBezTo>
                    <a:pt x="369" y="0"/>
                    <a:pt x="1" y="622"/>
                    <a:pt x="81" y="737"/>
                  </a:cubicBezTo>
                  <a:cubicBezTo>
                    <a:pt x="160" y="866"/>
                    <a:pt x="378" y="1075"/>
                    <a:pt x="529" y="959"/>
                  </a:cubicBezTo>
                  <a:cubicBezTo>
                    <a:pt x="666" y="852"/>
                    <a:pt x="853" y="622"/>
                    <a:pt x="1004" y="383"/>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7180826" y="2659054"/>
              <a:ext cx="245082" cy="313429"/>
            </a:xfrm>
            <a:custGeom>
              <a:avLst/>
              <a:gdLst/>
              <a:ahLst/>
              <a:cxnLst/>
              <a:rect l="l" t="t" r="r" b="b"/>
              <a:pathLst>
                <a:path w="1316" h="1683" extrusionOk="0">
                  <a:moveTo>
                    <a:pt x="383" y="613"/>
                  </a:moveTo>
                  <a:cubicBezTo>
                    <a:pt x="383" y="613"/>
                    <a:pt x="1" y="1235"/>
                    <a:pt x="81" y="1350"/>
                  </a:cubicBezTo>
                  <a:cubicBezTo>
                    <a:pt x="174" y="1474"/>
                    <a:pt x="383" y="1682"/>
                    <a:pt x="529" y="1567"/>
                  </a:cubicBezTo>
                  <a:cubicBezTo>
                    <a:pt x="818" y="1358"/>
                    <a:pt x="1244" y="657"/>
                    <a:pt x="1293" y="303"/>
                  </a:cubicBezTo>
                  <a:cubicBezTo>
                    <a:pt x="1315" y="116"/>
                    <a:pt x="1039" y="27"/>
                    <a:pt x="889" y="14"/>
                  </a:cubicBezTo>
                  <a:cubicBezTo>
                    <a:pt x="751" y="0"/>
                    <a:pt x="383" y="613"/>
                    <a:pt x="383" y="613"/>
                  </a:cubicBezTo>
                  <a:close/>
                </a:path>
              </a:pathLst>
            </a:custGeom>
            <a:solidFill>
              <a:srgbClr val="18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6"/>
            <p:cNvSpPr/>
            <p:nvPr/>
          </p:nvSpPr>
          <p:spPr>
            <a:xfrm>
              <a:off x="7180826" y="2773028"/>
              <a:ext cx="187164" cy="199455"/>
            </a:xfrm>
            <a:custGeom>
              <a:avLst/>
              <a:gdLst/>
              <a:ahLst/>
              <a:cxnLst/>
              <a:rect l="l" t="t" r="r" b="b"/>
              <a:pathLst>
                <a:path w="1005" h="1071" extrusionOk="0">
                  <a:moveTo>
                    <a:pt x="383" y="1"/>
                  </a:moveTo>
                  <a:cubicBezTo>
                    <a:pt x="383" y="1"/>
                    <a:pt x="1" y="623"/>
                    <a:pt x="81" y="738"/>
                  </a:cubicBezTo>
                  <a:cubicBezTo>
                    <a:pt x="174" y="862"/>
                    <a:pt x="383" y="1070"/>
                    <a:pt x="529" y="955"/>
                  </a:cubicBezTo>
                  <a:cubicBezTo>
                    <a:pt x="680" y="853"/>
                    <a:pt x="853" y="623"/>
                    <a:pt x="1004" y="378"/>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6"/>
            <p:cNvSpPr/>
            <p:nvPr/>
          </p:nvSpPr>
          <p:spPr>
            <a:xfrm>
              <a:off x="7371899" y="2773028"/>
              <a:ext cx="244710" cy="313429"/>
            </a:xfrm>
            <a:custGeom>
              <a:avLst/>
              <a:gdLst/>
              <a:ahLst/>
              <a:cxnLst/>
              <a:rect l="l" t="t" r="r" b="b"/>
              <a:pathLst>
                <a:path w="1314" h="1683" extrusionOk="0">
                  <a:moveTo>
                    <a:pt x="369" y="609"/>
                  </a:moveTo>
                  <a:cubicBezTo>
                    <a:pt x="369" y="609"/>
                    <a:pt x="0" y="1230"/>
                    <a:pt x="80" y="1346"/>
                  </a:cubicBezTo>
                  <a:cubicBezTo>
                    <a:pt x="160" y="1475"/>
                    <a:pt x="369" y="1683"/>
                    <a:pt x="529" y="1568"/>
                  </a:cubicBezTo>
                  <a:cubicBezTo>
                    <a:pt x="816" y="1373"/>
                    <a:pt x="1242" y="658"/>
                    <a:pt x="1287" y="312"/>
                  </a:cubicBezTo>
                  <a:cubicBezTo>
                    <a:pt x="1314" y="117"/>
                    <a:pt x="1025" y="37"/>
                    <a:pt x="888" y="10"/>
                  </a:cubicBezTo>
                  <a:cubicBezTo>
                    <a:pt x="736" y="1"/>
                    <a:pt x="369" y="609"/>
                    <a:pt x="369" y="609"/>
                  </a:cubicBezTo>
                  <a:close/>
                </a:path>
              </a:pathLst>
            </a:custGeom>
            <a:solidFill>
              <a:srgbClr val="1817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7371899" y="2886256"/>
              <a:ext cx="186791" cy="200200"/>
            </a:xfrm>
            <a:custGeom>
              <a:avLst/>
              <a:gdLst/>
              <a:ahLst/>
              <a:cxnLst/>
              <a:rect l="l" t="t" r="r" b="b"/>
              <a:pathLst>
                <a:path w="1003" h="1075" extrusionOk="0">
                  <a:moveTo>
                    <a:pt x="369" y="1"/>
                  </a:moveTo>
                  <a:cubicBezTo>
                    <a:pt x="369" y="1"/>
                    <a:pt x="0" y="622"/>
                    <a:pt x="80" y="738"/>
                  </a:cubicBezTo>
                  <a:cubicBezTo>
                    <a:pt x="160" y="867"/>
                    <a:pt x="369" y="1075"/>
                    <a:pt x="529" y="960"/>
                  </a:cubicBezTo>
                  <a:cubicBezTo>
                    <a:pt x="666" y="853"/>
                    <a:pt x="853" y="636"/>
                    <a:pt x="1003" y="382"/>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7101491" y="2669669"/>
              <a:ext cx="58105" cy="63133"/>
            </a:xfrm>
            <a:custGeom>
              <a:avLst/>
              <a:gdLst/>
              <a:ahLst/>
              <a:cxnLst/>
              <a:rect l="l" t="t" r="r" b="b"/>
              <a:pathLst>
                <a:path w="312" h="339" extrusionOk="0">
                  <a:moveTo>
                    <a:pt x="1" y="223"/>
                  </a:moveTo>
                  <a:lnTo>
                    <a:pt x="129" y="15"/>
                  </a:lnTo>
                  <a:cubicBezTo>
                    <a:pt x="138" y="1"/>
                    <a:pt x="152" y="1"/>
                    <a:pt x="160" y="1"/>
                  </a:cubicBezTo>
                  <a:lnTo>
                    <a:pt x="303" y="94"/>
                  </a:lnTo>
                  <a:cubicBezTo>
                    <a:pt x="303" y="94"/>
                    <a:pt x="312" y="107"/>
                    <a:pt x="303" y="117"/>
                  </a:cubicBezTo>
                  <a:lnTo>
                    <a:pt x="174" y="326"/>
                  </a:lnTo>
                  <a:cubicBezTo>
                    <a:pt x="174" y="338"/>
                    <a:pt x="160" y="338"/>
                    <a:pt x="152" y="338"/>
                  </a:cubicBezTo>
                  <a:lnTo>
                    <a:pt x="14" y="246"/>
                  </a:lnTo>
                  <a:cubicBezTo>
                    <a:pt x="1" y="246"/>
                    <a:pt x="1" y="232"/>
                    <a:pt x="1" y="2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6"/>
            <p:cNvSpPr/>
            <p:nvPr/>
          </p:nvSpPr>
          <p:spPr>
            <a:xfrm>
              <a:off x="7086592" y="2665759"/>
              <a:ext cx="44882" cy="47117"/>
            </a:xfrm>
            <a:custGeom>
              <a:avLst/>
              <a:gdLst/>
              <a:ahLst/>
              <a:cxnLst/>
              <a:rect l="l" t="t" r="r" b="b"/>
              <a:pathLst>
                <a:path w="241" h="253" extrusionOk="0">
                  <a:moveTo>
                    <a:pt x="1" y="128"/>
                  </a:moveTo>
                  <a:lnTo>
                    <a:pt x="72" y="13"/>
                  </a:lnTo>
                  <a:cubicBezTo>
                    <a:pt x="81" y="0"/>
                    <a:pt x="81" y="0"/>
                    <a:pt x="94" y="0"/>
                  </a:cubicBezTo>
                  <a:lnTo>
                    <a:pt x="117" y="0"/>
                  </a:lnTo>
                  <a:lnTo>
                    <a:pt x="232" y="71"/>
                  </a:lnTo>
                  <a:cubicBezTo>
                    <a:pt x="240" y="71"/>
                    <a:pt x="240" y="80"/>
                    <a:pt x="240" y="93"/>
                  </a:cubicBezTo>
                  <a:lnTo>
                    <a:pt x="240" y="115"/>
                  </a:lnTo>
                  <a:lnTo>
                    <a:pt x="174" y="231"/>
                  </a:lnTo>
                  <a:cubicBezTo>
                    <a:pt x="160" y="244"/>
                    <a:pt x="160" y="244"/>
                    <a:pt x="152" y="244"/>
                  </a:cubicBezTo>
                  <a:cubicBezTo>
                    <a:pt x="138" y="253"/>
                    <a:pt x="130" y="253"/>
                    <a:pt x="130" y="244"/>
                  </a:cubicBezTo>
                  <a:lnTo>
                    <a:pt x="94" y="231"/>
                  </a:lnTo>
                  <a:lnTo>
                    <a:pt x="117" y="187"/>
                  </a:lnTo>
                  <a:lnTo>
                    <a:pt x="138" y="195"/>
                  </a:lnTo>
                  <a:lnTo>
                    <a:pt x="197" y="107"/>
                  </a:lnTo>
                  <a:lnTo>
                    <a:pt x="103" y="48"/>
                  </a:lnTo>
                  <a:lnTo>
                    <a:pt x="45" y="151"/>
                  </a:lnTo>
                  <a:lnTo>
                    <a:pt x="72" y="151"/>
                  </a:lnTo>
                  <a:lnTo>
                    <a:pt x="45" y="195"/>
                  </a:lnTo>
                  <a:lnTo>
                    <a:pt x="15" y="173"/>
                  </a:lnTo>
                  <a:cubicBezTo>
                    <a:pt x="1" y="173"/>
                    <a:pt x="1" y="164"/>
                    <a:pt x="1" y="16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6"/>
            <p:cNvSpPr/>
            <p:nvPr/>
          </p:nvSpPr>
          <p:spPr>
            <a:xfrm>
              <a:off x="7485128" y="2902086"/>
              <a:ext cx="57918" cy="62202"/>
            </a:xfrm>
            <a:custGeom>
              <a:avLst/>
              <a:gdLst/>
              <a:ahLst/>
              <a:cxnLst/>
              <a:rect l="l" t="t" r="r" b="b"/>
              <a:pathLst>
                <a:path w="311" h="334" extrusionOk="0">
                  <a:moveTo>
                    <a:pt x="13" y="217"/>
                  </a:moveTo>
                  <a:lnTo>
                    <a:pt x="142" y="10"/>
                  </a:lnTo>
                  <a:cubicBezTo>
                    <a:pt x="142" y="0"/>
                    <a:pt x="151" y="0"/>
                    <a:pt x="165" y="0"/>
                  </a:cubicBezTo>
                  <a:lnTo>
                    <a:pt x="302" y="80"/>
                  </a:lnTo>
                  <a:cubicBezTo>
                    <a:pt x="311" y="90"/>
                    <a:pt x="311" y="102"/>
                    <a:pt x="311" y="111"/>
                  </a:cubicBezTo>
                  <a:lnTo>
                    <a:pt x="187" y="320"/>
                  </a:lnTo>
                  <a:cubicBezTo>
                    <a:pt x="173" y="334"/>
                    <a:pt x="165" y="334"/>
                    <a:pt x="151" y="320"/>
                  </a:cubicBezTo>
                  <a:lnTo>
                    <a:pt x="13" y="240"/>
                  </a:lnTo>
                  <a:cubicBezTo>
                    <a:pt x="13" y="240"/>
                    <a:pt x="1" y="227"/>
                    <a:pt x="13" y="2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6"/>
            <p:cNvSpPr/>
            <p:nvPr/>
          </p:nvSpPr>
          <p:spPr>
            <a:xfrm>
              <a:off x="7470229" y="2895382"/>
              <a:ext cx="47303" cy="48979"/>
            </a:xfrm>
            <a:custGeom>
              <a:avLst/>
              <a:gdLst/>
              <a:ahLst/>
              <a:cxnLst/>
              <a:rect l="l" t="t" r="r" b="b"/>
              <a:pathLst>
                <a:path w="254" h="263" extrusionOk="0">
                  <a:moveTo>
                    <a:pt x="14" y="138"/>
                  </a:moveTo>
                  <a:lnTo>
                    <a:pt x="81" y="23"/>
                  </a:lnTo>
                  <a:cubicBezTo>
                    <a:pt x="81" y="9"/>
                    <a:pt x="93" y="9"/>
                    <a:pt x="107" y="9"/>
                  </a:cubicBezTo>
                  <a:cubicBezTo>
                    <a:pt x="107" y="1"/>
                    <a:pt x="116" y="1"/>
                    <a:pt x="129" y="9"/>
                  </a:cubicBezTo>
                  <a:lnTo>
                    <a:pt x="231" y="81"/>
                  </a:lnTo>
                  <a:cubicBezTo>
                    <a:pt x="245" y="81"/>
                    <a:pt x="253" y="89"/>
                    <a:pt x="253" y="89"/>
                  </a:cubicBezTo>
                  <a:cubicBezTo>
                    <a:pt x="253" y="103"/>
                    <a:pt x="253" y="116"/>
                    <a:pt x="245" y="126"/>
                  </a:cubicBezTo>
                  <a:lnTo>
                    <a:pt x="222" y="174"/>
                  </a:lnTo>
                  <a:lnTo>
                    <a:pt x="173" y="147"/>
                  </a:lnTo>
                  <a:lnTo>
                    <a:pt x="196" y="116"/>
                  </a:lnTo>
                  <a:lnTo>
                    <a:pt x="116" y="58"/>
                  </a:lnTo>
                  <a:lnTo>
                    <a:pt x="58" y="147"/>
                  </a:lnTo>
                  <a:lnTo>
                    <a:pt x="187" y="232"/>
                  </a:lnTo>
                  <a:lnTo>
                    <a:pt x="165" y="263"/>
                  </a:lnTo>
                  <a:lnTo>
                    <a:pt x="22" y="183"/>
                  </a:lnTo>
                  <a:cubicBezTo>
                    <a:pt x="14" y="183"/>
                    <a:pt x="14" y="174"/>
                    <a:pt x="1" y="161"/>
                  </a:cubicBezTo>
                  <a:cubicBezTo>
                    <a:pt x="1" y="161"/>
                    <a:pt x="1" y="147"/>
                    <a:pt x="14" y="13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6"/>
            <p:cNvSpPr/>
            <p:nvPr/>
          </p:nvSpPr>
          <p:spPr>
            <a:xfrm>
              <a:off x="7273569" y="2758129"/>
              <a:ext cx="76914" cy="105221"/>
            </a:xfrm>
            <a:custGeom>
              <a:avLst/>
              <a:gdLst/>
              <a:ahLst/>
              <a:cxnLst/>
              <a:rect l="l" t="t" r="r" b="b"/>
              <a:pathLst>
                <a:path w="413" h="565" extrusionOk="0">
                  <a:moveTo>
                    <a:pt x="22" y="320"/>
                  </a:moveTo>
                  <a:lnTo>
                    <a:pt x="102" y="197"/>
                  </a:lnTo>
                  <a:lnTo>
                    <a:pt x="182" y="58"/>
                  </a:lnTo>
                  <a:cubicBezTo>
                    <a:pt x="195" y="23"/>
                    <a:pt x="240" y="10"/>
                    <a:pt x="275" y="37"/>
                  </a:cubicBezTo>
                  <a:cubicBezTo>
                    <a:pt x="311" y="10"/>
                    <a:pt x="332" y="1"/>
                    <a:pt x="355" y="10"/>
                  </a:cubicBezTo>
                  <a:lnTo>
                    <a:pt x="412" y="46"/>
                  </a:lnTo>
                  <a:lnTo>
                    <a:pt x="262" y="289"/>
                  </a:lnTo>
                  <a:lnTo>
                    <a:pt x="88" y="564"/>
                  </a:lnTo>
                  <a:lnTo>
                    <a:pt x="45" y="543"/>
                  </a:lnTo>
                  <a:cubicBezTo>
                    <a:pt x="22" y="529"/>
                    <a:pt x="31" y="458"/>
                    <a:pt x="45" y="427"/>
                  </a:cubicBezTo>
                  <a:cubicBezTo>
                    <a:pt x="9" y="405"/>
                    <a:pt x="0" y="357"/>
                    <a:pt x="22" y="3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6"/>
            <p:cNvSpPr/>
            <p:nvPr/>
          </p:nvSpPr>
          <p:spPr>
            <a:xfrm>
              <a:off x="7296661" y="2824428"/>
              <a:ext cx="21603" cy="24024"/>
            </a:xfrm>
            <a:custGeom>
              <a:avLst/>
              <a:gdLst/>
              <a:ahLst/>
              <a:cxnLst/>
              <a:rect l="l" t="t" r="r" b="b"/>
              <a:pathLst>
                <a:path w="116" h="129" extrusionOk="0">
                  <a:moveTo>
                    <a:pt x="13" y="36"/>
                  </a:moveTo>
                  <a:cubicBezTo>
                    <a:pt x="36" y="13"/>
                    <a:pt x="58" y="1"/>
                    <a:pt x="81" y="22"/>
                  </a:cubicBezTo>
                  <a:cubicBezTo>
                    <a:pt x="116" y="36"/>
                    <a:pt x="116" y="71"/>
                    <a:pt x="107" y="93"/>
                  </a:cubicBezTo>
                  <a:cubicBezTo>
                    <a:pt x="93" y="116"/>
                    <a:pt x="58" y="128"/>
                    <a:pt x="36" y="102"/>
                  </a:cubicBezTo>
                  <a:cubicBezTo>
                    <a:pt x="13" y="93"/>
                    <a:pt x="1" y="58"/>
                    <a:pt x="13" y="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6"/>
            <p:cNvSpPr/>
            <p:nvPr/>
          </p:nvSpPr>
          <p:spPr>
            <a:xfrm>
              <a:off x="7327203" y="2777311"/>
              <a:ext cx="20858" cy="21603"/>
            </a:xfrm>
            <a:custGeom>
              <a:avLst/>
              <a:gdLst/>
              <a:ahLst/>
              <a:cxnLst/>
              <a:rect l="l" t="t" r="r" b="b"/>
              <a:pathLst>
                <a:path w="112" h="116" extrusionOk="0">
                  <a:moveTo>
                    <a:pt x="9" y="35"/>
                  </a:moveTo>
                  <a:cubicBezTo>
                    <a:pt x="23" y="0"/>
                    <a:pt x="54" y="0"/>
                    <a:pt x="81" y="14"/>
                  </a:cubicBezTo>
                  <a:cubicBezTo>
                    <a:pt x="103" y="22"/>
                    <a:pt x="112" y="58"/>
                    <a:pt x="103" y="80"/>
                  </a:cubicBezTo>
                  <a:cubicBezTo>
                    <a:pt x="81" y="102"/>
                    <a:pt x="54" y="115"/>
                    <a:pt x="23" y="102"/>
                  </a:cubicBezTo>
                  <a:cubicBezTo>
                    <a:pt x="1" y="80"/>
                    <a:pt x="1" y="58"/>
                    <a:pt x="9"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6"/>
            <p:cNvSpPr/>
            <p:nvPr/>
          </p:nvSpPr>
          <p:spPr>
            <a:xfrm>
              <a:off x="7266864" y="2833367"/>
              <a:ext cx="25886" cy="10057"/>
            </a:xfrm>
            <a:custGeom>
              <a:avLst/>
              <a:gdLst/>
              <a:ahLst/>
              <a:cxnLst/>
              <a:rect l="l" t="t" r="r" b="b"/>
              <a:pathLst>
                <a:path w="139" h="54" extrusionOk="0">
                  <a:moveTo>
                    <a:pt x="1" y="32"/>
                  </a:moveTo>
                  <a:lnTo>
                    <a:pt x="124" y="1"/>
                  </a:lnTo>
                  <a:lnTo>
                    <a:pt x="138" y="23"/>
                  </a:lnTo>
                  <a:lnTo>
                    <a:pt x="1" y="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6"/>
            <p:cNvSpPr/>
            <p:nvPr/>
          </p:nvSpPr>
          <p:spPr>
            <a:xfrm>
              <a:off x="7266864" y="2837464"/>
              <a:ext cx="6891" cy="10988"/>
            </a:xfrm>
            <a:custGeom>
              <a:avLst/>
              <a:gdLst/>
              <a:ahLst/>
              <a:cxnLst/>
              <a:rect l="l" t="t" r="r" b="b"/>
              <a:pathLst>
                <a:path w="37" h="59" extrusionOk="0">
                  <a:moveTo>
                    <a:pt x="22" y="1"/>
                  </a:moveTo>
                  <a:lnTo>
                    <a:pt x="36" y="58"/>
                  </a:lnTo>
                  <a:lnTo>
                    <a:pt x="9" y="58"/>
                  </a:lnTo>
                  <a:lnTo>
                    <a:pt x="1"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6"/>
            <p:cNvSpPr/>
            <p:nvPr/>
          </p:nvSpPr>
          <p:spPr>
            <a:xfrm>
              <a:off x="6724559" y="2922572"/>
              <a:ext cx="397048" cy="884046"/>
            </a:xfrm>
            <a:custGeom>
              <a:avLst/>
              <a:gdLst/>
              <a:ahLst/>
              <a:cxnLst/>
              <a:rect l="l" t="t" r="r" b="b"/>
              <a:pathLst>
                <a:path w="2132" h="4747" extrusionOk="0">
                  <a:moveTo>
                    <a:pt x="1" y="339"/>
                  </a:moveTo>
                  <a:lnTo>
                    <a:pt x="600" y="175"/>
                  </a:lnTo>
                  <a:lnTo>
                    <a:pt x="1195" y="1"/>
                  </a:lnTo>
                  <a:lnTo>
                    <a:pt x="1656" y="1870"/>
                  </a:lnTo>
                  <a:lnTo>
                    <a:pt x="1532" y="1985"/>
                  </a:lnTo>
                  <a:lnTo>
                    <a:pt x="2131" y="4262"/>
                  </a:lnTo>
                  <a:lnTo>
                    <a:pt x="1874" y="4746"/>
                  </a:lnTo>
                  <a:lnTo>
                    <a:pt x="1404" y="4470"/>
                  </a:lnTo>
                  <a:lnTo>
                    <a:pt x="738" y="2203"/>
                  </a:lnTo>
                  <a:lnTo>
                    <a:pt x="564" y="21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6"/>
            <p:cNvSpPr/>
            <p:nvPr/>
          </p:nvSpPr>
          <p:spPr>
            <a:xfrm>
              <a:off x="6836297" y="2922572"/>
              <a:ext cx="285308" cy="884046"/>
            </a:xfrm>
            <a:custGeom>
              <a:avLst/>
              <a:gdLst/>
              <a:ahLst/>
              <a:cxnLst/>
              <a:rect l="l" t="t" r="r" b="b"/>
              <a:pathLst>
                <a:path w="1532" h="4747" extrusionOk="0">
                  <a:moveTo>
                    <a:pt x="0" y="175"/>
                  </a:moveTo>
                  <a:lnTo>
                    <a:pt x="595" y="1"/>
                  </a:lnTo>
                  <a:lnTo>
                    <a:pt x="1056" y="1870"/>
                  </a:lnTo>
                  <a:lnTo>
                    <a:pt x="932" y="1985"/>
                  </a:lnTo>
                  <a:lnTo>
                    <a:pt x="1531" y="4262"/>
                  </a:lnTo>
                  <a:lnTo>
                    <a:pt x="1274" y="4746"/>
                  </a:lnTo>
                  <a:close/>
                </a:path>
              </a:pathLst>
            </a:custGeom>
            <a:solidFill>
              <a:srgbClr val="CBCB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6"/>
            <p:cNvSpPr/>
            <p:nvPr/>
          </p:nvSpPr>
          <p:spPr>
            <a:xfrm>
              <a:off x="6544473" y="2601322"/>
              <a:ext cx="572106" cy="581232"/>
            </a:xfrm>
            <a:custGeom>
              <a:avLst/>
              <a:gdLst/>
              <a:ahLst/>
              <a:cxnLst/>
              <a:rect l="l" t="t" r="r" b="b"/>
              <a:pathLst>
                <a:path w="3072" h="3121" extrusionOk="0">
                  <a:moveTo>
                    <a:pt x="1127" y="310"/>
                  </a:moveTo>
                  <a:cubicBezTo>
                    <a:pt x="1127" y="310"/>
                    <a:pt x="0" y="621"/>
                    <a:pt x="23" y="1096"/>
                  </a:cubicBezTo>
                  <a:cubicBezTo>
                    <a:pt x="58" y="1580"/>
                    <a:pt x="218" y="2592"/>
                    <a:pt x="564" y="2774"/>
                  </a:cubicBezTo>
                  <a:cubicBezTo>
                    <a:pt x="1207" y="3120"/>
                    <a:pt x="2499" y="2752"/>
                    <a:pt x="2868" y="2131"/>
                  </a:cubicBezTo>
                  <a:cubicBezTo>
                    <a:pt x="3071" y="1797"/>
                    <a:pt x="2682" y="843"/>
                    <a:pt x="2463" y="417"/>
                  </a:cubicBezTo>
                  <a:cubicBezTo>
                    <a:pt x="2246" y="0"/>
                    <a:pt x="1127" y="310"/>
                    <a:pt x="1127" y="310"/>
                  </a:cubicBezTo>
                  <a:close/>
                  <a:moveTo>
                    <a:pt x="1207" y="621"/>
                  </a:moveTo>
                  <a:cubicBezTo>
                    <a:pt x="1207" y="621"/>
                    <a:pt x="910" y="705"/>
                    <a:pt x="910" y="785"/>
                  </a:cubicBezTo>
                  <a:cubicBezTo>
                    <a:pt x="897" y="865"/>
                    <a:pt x="919" y="1039"/>
                    <a:pt x="999" y="1060"/>
                  </a:cubicBezTo>
                  <a:cubicBezTo>
                    <a:pt x="1150" y="1096"/>
                    <a:pt x="1496" y="1003"/>
                    <a:pt x="1611" y="888"/>
                  </a:cubicBezTo>
                  <a:cubicBezTo>
                    <a:pt x="1670" y="820"/>
                    <a:pt x="1598" y="670"/>
                    <a:pt x="1554" y="613"/>
                  </a:cubicBezTo>
                  <a:cubicBezTo>
                    <a:pt x="1510" y="541"/>
                    <a:pt x="1207" y="621"/>
                    <a:pt x="1207" y="621"/>
                  </a:cubicBezTo>
                  <a:close/>
                </a:path>
              </a:pathLst>
            </a:custGeom>
            <a:solidFill>
              <a:srgbClr val="0703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6"/>
            <p:cNvSpPr/>
            <p:nvPr/>
          </p:nvSpPr>
          <p:spPr>
            <a:xfrm>
              <a:off x="6569987" y="2642480"/>
              <a:ext cx="510277" cy="540074"/>
            </a:xfrm>
            <a:custGeom>
              <a:avLst/>
              <a:gdLst/>
              <a:ahLst/>
              <a:cxnLst/>
              <a:rect l="l" t="t" r="r" b="b"/>
              <a:pathLst>
                <a:path w="2740" h="2900" extrusionOk="0">
                  <a:moveTo>
                    <a:pt x="414" y="2543"/>
                  </a:moveTo>
                  <a:cubicBezTo>
                    <a:pt x="414" y="2553"/>
                    <a:pt x="427" y="2553"/>
                    <a:pt x="427" y="2553"/>
                  </a:cubicBezTo>
                  <a:cubicBezTo>
                    <a:pt x="1070" y="2899"/>
                    <a:pt x="2362" y="2531"/>
                    <a:pt x="2731" y="1910"/>
                  </a:cubicBezTo>
                  <a:cubicBezTo>
                    <a:pt x="2740" y="1910"/>
                    <a:pt x="2740" y="1900"/>
                    <a:pt x="2740" y="1900"/>
                  </a:cubicBezTo>
                  <a:cubicBezTo>
                    <a:pt x="2740" y="1474"/>
                    <a:pt x="2465" y="769"/>
                    <a:pt x="2291" y="427"/>
                  </a:cubicBezTo>
                  <a:cubicBezTo>
                    <a:pt x="2074" y="1"/>
                    <a:pt x="1035" y="289"/>
                    <a:pt x="1035" y="289"/>
                  </a:cubicBezTo>
                  <a:cubicBezTo>
                    <a:pt x="1035" y="289"/>
                    <a:pt x="1" y="573"/>
                    <a:pt x="46" y="1048"/>
                  </a:cubicBezTo>
                  <a:cubicBezTo>
                    <a:pt x="68" y="1439"/>
                    <a:pt x="196" y="2184"/>
                    <a:pt x="414" y="2543"/>
                  </a:cubicBezTo>
                  <a:close/>
                  <a:moveTo>
                    <a:pt x="1070" y="400"/>
                  </a:moveTo>
                  <a:cubicBezTo>
                    <a:pt x="1070" y="400"/>
                    <a:pt x="773" y="484"/>
                    <a:pt x="773" y="564"/>
                  </a:cubicBezTo>
                  <a:cubicBezTo>
                    <a:pt x="760" y="644"/>
                    <a:pt x="782" y="818"/>
                    <a:pt x="862" y="839"/>
                  </a:cubicBezTo>
                  <a:cubicBezTo>
                    <a:pt x="1013" y="875"/>
                    <a:pt x="1359" y="782"/>
                    <a:pt x="1474" y="667"/>
                  </a:cubicBezTo>
                  <a:cubicBezTo>
                    <a:pt x="1533" y="599"/>
                    <a:pt x="1461" y="449"/>
                    <a:pt x="1417" y="392"/>
                  </a:cubicBezTo>
                  <a:cubicBezTo>
                    <a:pt x="1373" y="320"/>
                    <a:pt x="1070" y="400"/>
                    <a:pt x="1070" y="400"/>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6"/>
            <p:cNvSpPr/>
            <p:nvPr/>
          </p:nvSpPr>
          <p:spPr>
            <a:xfrm>
              <a:off x="6569987" y="2696300"/>
              <a:ext cx="313429" cy="453849"/>
            </a:xfrm>
            <a:custGeom>
              <a:avLst/>
              <a:gdLst/>
              <a:ahLst/>
              <a:cxnLst/>
              <a:rect l="l" t="t" r="r" b="b"/>
              <a:pathLst>
                <a:path w="1683" h="2437" extrusionOk="0">
                  <a:moveTo>
                    <a:pt x="414" y="2254"/>
                  </a:moveTo>
                  <a:cubicBezTo>
                    <a:pt x="414" y="2264"/>
                    <a:pt x="427" y="2264"/>
                    <a:pt x="427" y="2264"/>
                  </a:cubicBezTo>
                  <a:cubicBezTo>
                    <a:pt x="747" y="2437"/>
                    <a:pt x="1230" y="2428"/>
                    <a:pt x="1683" y="2299"/>
                  </a:cubicBezTo>
                  <a:lnTo>
                    <a:pt x="1186" y="515"/>
                  </a:lnTo>
                  <a:cubicBezTo>
                    <a:pt x="1070" y="550"/>
                    <a:pt x="947" y="564"/>
                    <a:pt x="862" y="550"/>
                  </a:cubicBezTo>
                  <a:cubicBezTo>
                    <a:pt x="782" y="529"/>
                    <a:pt x="760" y="355"/>
                    <a:pt x="773" y="275"/>
                  </a:cubicBezTo>
                  <a:cubicBezTo>
                    <a:pt x="773" y="195"/>
                    <a:pt x="1070" y="111"/>
                    <a:pt x="1070" y="111"/>
                  </a:cubicBezTo>
                  <a:lnTo>
                    <a:pt x="1035" y="0"/>
                  </a:lnTo>
                  <a:cubicBezTo>
                    <a:pt x="1035" y="0"/>
                    <a:pt x="1" y="284"/>
                    <a:pt x="46" y="759"/>
                  </a:cubicBezTo>
                  <a:cubicBezTo>
                    <a:pt x="68" y="1150"/>
                    <a:pt x="196" y="1895"/>
                    <a:pt x="414" y="2254"/>
                  </a:cubicBez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6"/>
            <p:cNvSpPr/>
            <p:nvPr/>
          </p:nvSpPr>
          <p:spPr>
            <a:xfrm>
              <a:off x="6526967" y="2378962"/>
              <a:ext cx="407849" cy="402635"/>
            </a:xfrm>
            <a:custGeom>
              <a:avLst/>
              <a:gdLst/>
              <a:ahLst/>
              <a:cxnLst/>
              <a:rect l="l" t="t" r="r" b="b"/>
              <a:pathLst>
                <a:path w="2190" h="2162" extrusionOk="0">
                  <a:moveTo>
                    <a:pt x="1035" y="9"/>
                  </a:moveTo>
                  <a:lnTo>
                    <a:pt x="1049" y="0"/>
                  </a:lnTo>
                  <a:lnTo>
                    <a:pt x="1062" y="0"/>
                  </a:lnTo>
                  <a:lnTo>
                    <a:pt x="1071" y="0"/>
                  </a:lnTo>
                  <a:lnTo>
                    <a:pt x="1084" y="0"/>
                  </a:lnTo>
                  <a:lnTo>
                    <a:pt x="1106" y="0"/>
                  </a:lnTo>
                  <a:lnTo>
                    <a:pt x="1129" y="0"/>
                  </a:lnTo>
                  <a:cubicBezTo>
                    <a:pt x="1199" y="9"/>
                    <a:pt x="1266" y="9"/>
                    <a:pt x="1338" y="31"/>
                  </a:cubicBezTo>
                  <a:lnTo>
                    <a:pt x="1359" y="31"/>
                  </a:lnTo>
                  <a:cubicBezTo>
                    <a:pt x="1373" y="31"/>
                    <a:pt x="1373" y="44"/>
                    <a:pt x="1381" y="44"/>
                  </a:cubicBezTo>
                  <a:lnTo>
                    <a:pt x="1395" y="44"/>
                  </a:lnTo>
                  <a:lnTo>
                    <a:pt x="1404" y="44"/>
                  </a:lnTo>
                  <a:cubicBezTo>
                    <a:pt x="1417" y="44"/>
                    <a:pt x="1417" y="58"/>
                    <a:pt x="1430" y="58"/>
                  </a:cubicBezTo>
                  <a:cubicBezTo>
                    <a:pt x="1488" y="66"/>
                    <a:pt x="1532" y="89"/>
                    <a:pt x="1590" y="124"/>
                  </a:cubicBezTo>
                  <a:lnTo>
                    <a:pt x="1604" y="124"/>
                  </a:lnTo>
                  <a:lnTo>
                    <a:pt x="1612" y="138"/>
                  </a:lnTo>
                  <a:lnTo>
                    <a:pt x="1625" y="138"/>
                  </a:lnTo>
                  <a:lnTo>
                    <a:pt x="1635" y="146"/>
                  </a:lnTo>
                  <a:lnTo>
                    <a:pt x="1648" y="146"/>
                  </a:lnTo>
                  <a:lnTo>
                    <a:pt x="1648" y="160"/>
                  </a:lnTo>
                  <a:cubicBezTo>
                    <a:pt x="1879" y="283"/>
                    <a:pt x="2061" y="515"/>
                    <a:pt x="2141" y="795"/>
                  </a:cubicBezTo>
                  <a:cubicBezTo>
                    <a:pt x="2190" y="976"/>
                    <a:pt x="2190" y="1162"/>
                    <a:pt x="2153" y="1336"/>
                  </a:cubicBezTo>
                  <a:lnTo>
                    <a:pt x="2153" y="1344"/>
                  </a:lnTo>
                  <a:cubicBezTo>
                    <a:pt x="2141" y="1344"/>
                    <a:pt x="2141" y="1358"/>
                    <a:pt x="2141" y="1358"/>
                  </a:cubicBezTo>
                  <a:lnTo>
                    <a:pt x="2141" y="1381"/>
                  </a:lnTo>
                  <a:cubicBezTo>
                    <a:pt x="2131" y="1389"/>
                    <a:pt x="2131" y="1389"/>
                    <a:pt x="2131" y="1402"/>
                  </a:cubicBezTo>
                  <a:cubicBezTo>
                    <a:pt x="2096" y="1389"/>
                    <a:pt x="2051" y="1389"/>
                    <a:pt x="2003" y="1389"/>
                  </a:cubicBezTo>
                  <a:cubicBezTo>
                    <a:pt x="2003" y="1381"/>
                    <a:pt x="2016" y="1367"/>
                    <a:pt x="2016" y="1358"/>
                  </a:cubicBezTo>
                  <a:cubicBezTo>
                    <a:pt x="2016" y="1344"/>
                    <a:pt x="2030" y="1336"/>
                    <a:pt x="2030" y="1336"/>
                  </a:cubicBezTo>
                  <a:cubicBezTo>
                    <a:pt x="2061" y="1194"/>
                    <a:pt x="2061" y="1070"/>
                    <a:pt x="2051" y="941"/>
                  </a:cubicBezTo>
                  <a:cubicBezTo>
                    <a:pt x="2038" y="896"/>
                    <a:pt x="2030" y="861"/>
                    <a:pt x="2016" y="826"/>
                  </a:cubicBezTo>
                  <a:cubicBezTo>
                    <a:pt x="1994" y="746"/>
                    <a:pt x="1959" y="666"/>
                    <a:pt x="1923" y="586"/>
                  </a:cubicBezTo>
                  <a:cubicBezTo>
                    <a:pt x="1887" y="541"/>
                    <a:pt x="1865" y="506"/>
                    <a:pt x="1821" y="457"/>
                  </a:cubicBezTo>
                  <a:cubicBezTo>
                    <a:pt x="1785" y="412"/>
                    <a:pt x="1750" y="377"/>
                    <a:pt x="1705" y="342"/>
                  </a:cubicBezTo>
                  <a:cubicBezTo>
                    <a:pt x="1670" y="310"/>
                    <a:pt x="1625" y="283"/>
                    <a:pt x="1590" y="262"/>
                  </a:cubicBezTo>
                  <a:lnTo>
                    <a:pt x="1577" y="253"/>
                  </a:lnTo>
                  <a:lnTo>
                    <a:pt x="1568" y="240"/>
                  </a:lnTo>
                  <a:lnTo>
                    <a:pt x="1555" y="240"/>
                  </a:lnTo>
                  <a:lnTo>
                    <a:pt x="1545" y="240"/>
                  </a:lnTo>
                  <a:lnTo>
                    <a:pt x="1545" y="230"/>
                  </a:lnTo>
                  <a:cubicBezTo>
                    <a:pt x="1488" y="204"/>
                    <a:pt x="1439" y="182"/>
                    <a:pt x="1381" y="173"/>
                  </a:cubicBezTo>
                  <a:lnTo>
                    <a:pt x="1373" y="173"/>
                  </a:lnTo>
                  <a:lnTo>
                    <a:pt x="1359" y="160"/>
                  </a:lnTo>
                  <a:lnTo>
                    <a:pt x="1346" y="160"/>
                  </a:lnTo>
                  <a:lnTo>
                    <a:pt x="1338" y="160"/>
                  </a:lnTo>
                  <a:lnTo>
                    <a:pt x="1324" y="146"/>
                  </a:lnTo>
                  <a:lnTo>
                    <a:pt x="1315" y="146"/>
                  </a:lnTo>
                  <a:lnTo>
                    <a:pt x="1301" y="146"/>
                  </a:lnTo>
                  <a:cubicBezTo>
                    <a:pt x="1244" y="138"/>
                    <a:pt x="1178" y="124"/>
                    <a:pt x="1119" y="124"/>
                  </a:cubicBezTo>
                  <a:lnTo>
                    <a:pt x="1106" y="124"/>
                  </a:lnTo>
                  <a:lnTo>
                    <a:pt x="1093" y="124"/>
                  </a:lnTo>
                  <a:lnTo>
                    <a:pt x="1084" y="124"/>
                  </a:lnTo>
                  <a:cubicBezTo>
                    <a:pt x="1035" y="124"/>
                    <a:pt x="978" y="138"/>
                    <a:pt x="924" y="138"/>
                  </a:cubicBezTo>
                  <a:cubicBezTo>
                    <a:pt x="867" y="146"/>
                    <a:pt x="818" y="173"/>
                    <a:pt x="760" y="182"/>
                  </a:cubicBezTo>
                  <a:cubicBezTo>
                    <a:pt x="715" y="204"/>
                    <a:pt x="658" y="230"/>
                    <a:pt x="609" y="253"/>
                  </a:cubicBezTo>
                  <a:cubicBezTo>
                    <a:pt x="543" y="297"/>
                    <a:pt x="472" y="355"/>
                    <a:pt x="414" y="412"/>
                  </a:cubicBezTo>
                  <a:cubicBezTo>
                    <a:pt x="392" y="435"/>
                    <a:pt x="356" y="470"/>
                    <a:pt x="334" y="506"/>
                  </a:cubicBezTo>
                  <a:lnTo>
                    <a:pt x="334" y="492"/>
                  </a:lnTo>
                  <a:cubicBezTo>
                    <a:pt x="254" y="608"/>
                    <a:pt x="197" y="723"/>
                    <a:pt x="174" y="852"/>
                  </a:cubicBezTo>
                  <a:lnTo>
                    <a:pt x="160" y="852"/>
                  </a:lnTo>
                  <a:lnTo>
                    <a:pt x="160" y="861"/>
                  </a:lnTo>
                  <a:lnTo>
                    <a:pt x="160" y="875"/>
                  </a:lnTo>
                  <a:cubicBezTo>
                    <a:pt x="139" y="967"/>
                    <a:pt x="139" y="1070"/>
                    <a:pt x="139" y="1162"/>
                  </a:cubicBezTo>
                  <a:cubicBezTo>
                    <a:pt x="152" y="1221"/>
                    <a:pt x="160" y="1278"/>
                    <a:pt x="174" y="1344"/>
                  </a:cubicBezTo>
                  <a:cubicBezTo>
                    <a:pt x="187" y="1381"/>
                    <a:pt x="197" y="1416"/>
                    <a:pt x="209" y="1447"/>
                  </a:cubicBezTo>
                  <a:cubicBezTo>
                    <a:pt x="254" y="1540"/>
                    <a:pt x="312" y="1633"/>
                    <a:pt x="383" y="1727"/>
                  </a:cubicBezTo>
                  <a:lnTo>
                    <a:pt x="392" y="1735"/>
                  </a:lnTo>
                  <a:cubicBezTo>
                    <a:pt x="405" y="1735"/>
                    <a:pt x="405" y="1748"/>
                    <a:pt x="405" y="1748"/>
                  </a:cubicBezTo>
                  <a:lnTo>
                    <a:pt x="414" y="1748"/>
                  </a:lnTo>
                  <a:cubicBezTo>
                    <a:pt x="414" y="1758"/>
                    <a:pt x="427" y="1758"/>
                    <a:pt x="427" y="1771"/>
                  </a:cubicBezTo>
                  <a:lnTo>
                    <a:pt x="441" y="1784"/>
                  </a:lnTo>
                  <a:lnTo>
                    <a:pt x="449" y="1793"/>
                  </a:lnTo>
                  <a:cubicBezTo>
                    <a:pt x="565" y="1899"/>
                    <a:pt x="703" y="1967"/>
                    <a:pt x="867" y="2014"/>
                  </a:cubicBezTo>
                  <a:cubicBezTo>
                    <a:pt x="1013" y="2046"/>
                    <a:pt x="1178" y="2046"/>
                    <a:pt x="1324" y="2014"/>
                  </a:cubicBezTo>
                  <a:lnTo>
                    <a:pt x="1338" y="2014"/>
                  </a:lnTo>
                  <a:cubicBezTo>
                    <a:pt x="1338" y="2014"/>
                    <a:pt x="1346" y="2014"/>
                    <a:pt x="1359" y="2002"/>
                  </a:cubicBezTo>
                  <a:lnTo>
                    <a:pt x="1373" y="2002"/>
                  </a:lnTo>
                  <a:lnTo>
                    <a:pt x="1381" y="2002"/>
                  </a:lnTo>
                  <a:lnTo>
                    <a:pt x="1395" y="2002"/>
                  </a:lnTo>
                  <a:cubicBezTo>
                    <a:pt x="1497" y="1967"/>
                    <a:pt x="1590" y="1908"/>
                    <a:pt x="1670" y="1850"/>
                  </a:cubicBezTo>
                  <a:cubicBezTo>
                    <a:pt x="1692" y="1887"/>
                    <a:pt x="1715" y="1930"/>
                    <a:pt x="1715" y="1967"/>
                  </a:cubicBezTo>
                  <a:cubicBezTo>
                    <a:pt x="1545" y="2094"/>
                    <a:pt x="1338" y="2161"/>
                    <a:pt x="1119" y="2161"/>
                  </a:cubicBezTo>
                  <a:lnTo>
                    <a:pt x="1106" y="2161"/>
                  </a:lnTo>
                  <a:cubicBezTo>
                    <a:pt x="1013" y="2161"/>
                    <a:pt x="924" y="2153"/>
                    <a:pt x="832" y="2126"/>
                  </a:cubicBezTo>
                  <a:cubicBezTo>
                    <a:pt x="738" y="2104"/>
                    <a:pt x="658" y="2073"/>
                    <a:pt x="565" y="2024"/>
                  </a:cubicBezTo>
                  <a:lnTo>
                    <a:pt x="556" y="2014"/>
                  </a:lnTo>
                  <a:cubicBezTo>
                    <a:pt x="326" y="1887"/>
                    <a:pt x="139" y="1655"/>
                    <a:pt x="59" y="1367"/>
                  </a:cubicBezTo>
                  <a:cubicBezTo>
                    <a:pt x="1" y="1194"/>
                    <a:pt x="1" y="1012"/>
                    <a:pt x="45" y="838"/>
                  </a:cubicBezTo>
                  <a:lnTo>
                    <a:pt x="45" y="816"/>
                  </a:lnTo>
                  <a:lnTo>
                    <a:pt x="59" y="803"/>
                  </a:lnTo>
                  <a:lnTo>
                    <a:pt x="59" y="795"/>
                  </a:lnTo>
                  <a:cubicBezTo>
                    <a:pt x="103" y="621"/>
                    <a:pt x="197" y="457"/>
                    <a:pt x="326" y="332"/>
                  </a:cubicBezTo>
                  <a:cubicBezTo>
                    <a:pt x="521" y="124"/>
                    <a:pt x="783" y="23"/>
                    <a:pt x="1035" y="9"/>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6"/>
            <p:cNvSpPr/>
            <p:nvPr/>
          </p:nvSpPr>
          <p:spPr>
            <a:xfrm>
              <a:off x="6439438" y="1448178"/>
              <a:ext cx="1379052" cy="1089646"/>
            </a:xfrm>
            <a:custGeom>
              <a:avLst/>
              <a:gdLst/>
              <a:ahLst/>
              <a:cxnLst/>
              <a:rect l="l" t="t" r="r" b="b"/>
              <a:pathLst>
                <a:path w="7405" h="5851" extrusionOk="0">
                  <a:moveTo>
                    <a:pt x="4408" y="1473"/>
                  </a:moveTo>
                  <a:cubicBezTo>
                    <a:pt x="4408" y="1473"/>
                    <a:pt x="253" y="4203"/>
                    <a:pt x="125" y="4435"/>
                  </a:cubicBezTo>
                  <a:cubicBezTo>
                    <a:pt x="1" y="4660"/>
                    <a:pt x="147" y="5087"/>
                    <a:pt x="493" y="5468"/>
                  </a:cubicBezTo>
                  <a:cubicBezTo>
                    <a:pt x="853" y="5850"/>
                    <a:pt x="1026" y="5721"/>
                    <a:pt x="1222" y="5677"/>
                  </a:cubicBezTo>
                  <a:cubicBezTo>
                    <a:pt x="1425" y="5642"/>
                    <a:pt x="4258" y="3857"/>
                    <a:pt x="5020" y="3684"/>
                  </a:cubicBezTo>
                  <a:lnTo>
                    <a:pt x="5766" y="3511"/>
                  </a:lnTo>
                  <a:cubicBezTo>
                    <a:pt x="5766" y="3511"/>
                    <a:pt x="7404" y="2579"/>
                    <a:pt x="7288" y="1967"/>
                  </a:cubicBezTo>
                  <a:cubicBezTo>
                    <a:pt x="7160" y="1372"/>
                    <a:pt x="4625" y="0"/>
                    <a:pt x="4408" y="1473"/>
                  </a:cubicBezTo>
                  <a:close/>
                </a:path>
              </a:pathLst>
            </a:custGeom>
            <a:solidFill>
              <a:srgbClr val="E2B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6"/>
            <p:cNvSpPr/>
            <p:nvPr/>
          </p:nvSpPr>
          <p:spPr>
            <a:xfrm>
              <a:off x="6441115" y="1613365"/>
              <a:ext cx="1181273" cy="825196"/>
            </a:xfrm>
            <a:custGeom>
              <a:avLst/>
              <a:gdLst/>
              <a:ahLst/>
              <a:cxnLst/>
              <a:rect l="l" t="t" r="r" b="b"/>
              <a:pathLst>
                <a:path w="6343" h="4431" extrusionOk="0">
                  <a:moveTo>
                    <a:pt x="4399" y="586"/>
                  </a:moveTo>
                  <a:cubicBezTo>
                    <a:pt x="4399" y="586"/>
                    <a:pt x="244" y="3316"/>
                    <a:pt x="116" y="3548"/>
                  </a:cubicBezTo>
                  <a:cubicBezTo>
                    <a:pt x="0" y="3743"/>
                    <a:pt x="107" y="4097"/>
                    <a:pt x="369" y="4431"/>
                  </a:cubicBezTo>
                  <a:lnTo>
                    <a:pt x="6343" y="263"/>
                  </a:lnTo>
                  <a:cubicBezTo>
                    <a:pt x="5468" y="1"/>
                    <a:pt x="4399" y="586"/>
                    <a:pt x="4399" y="586"/>
                  </a:cubicBezTo>
                  <a:close/>
                </a:path>
              </a:pathLst>
            </a:custGeom>
            <a:solidFill>
              <a:srgbClr val="E6B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6"/>
            <p:cNvSpPr/>
            <p:nvPr/>
          </p:nvSpPr>
          <p:spPr>
            <a:xfrm>
              <a:off x="6488231" y="2224390"/>
              <a:ext cx="229997" cy="253090"/>
            </a:xfrm>
            <a:custGeom>
              <a:avLst/>
              <a:gdLst/>
              <a:ahLst/>
              <a:cxnLst/>
              <a:rect l="l" t="t" r="r" b="b"/>
              <a:pathLst>
                <a:path w="1235" h="1359" extrusionOk="0">
                  <a:moveTo>
                    <a:pt x="706" y="35"/>
                  </a:moveTo>
                  <a:lnTo>
                    <a:pt x="1235" y="976"/>
                  </a:lnTo>
                  <a:cubicBezTo>
                    <a:pt x="1235" y="976"/>
                    <a:pt x="773" y="1279"/>
                    <a:pt x="542" y="1314"/>
                  </a:cubicBezTo>
                  <a:cubicBezTo>
                    <a:pt x="311" y="1358"/>
                    <a:pt x="1" y="666"/>
                    <a:pt x="1" y="528"/>
                  </a:cubicBezTo>
                  <a:cubicBezTo>
                    <a:pt x="1" y="390"/>
                    <a:pt x="542" y="0"/>
                    <a:pt x="706" y="3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6"/>
            <p:cNvSpPr/>
            <p:nvPr/>
          </p:nvSpPr>
          <p:spPr>
            <a:xfrm>
              <a:off x="7912529" y="552033"/>
              <a:ext cx="996903" cy="1271596"/>
            </a:xfrm>
            <a:custGeom>
              <a:avLst/>
              <a:gdLst/>
              <a:ahLst/>
              <a:cxnLst/>
              <a:rect l="l" t="t" r="r" b="b"/>
              <a:pathLst>
                <a:path w="5353" h="6828" extrusionOk="0">
                  <a:moveTo>
                    <a:pt x="5353" y="1"/>
                  </a:moveTo>
                  <a:lnTo>
                    <a:pt x="0" y="1497"/>
                  </a:lnTo>
                  <a:lnTo>
                    <a:pt x="1482" y="6828"/>
                  </a:lnTo>
                  <a:lnTo>
                    <a:pt x="5353" y="5758"/>
                  </a:ln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6"/>
            <p:cNvSpPr/>
            <p:nvPr/>
          </p:nvSpPr>
          <p:spPr>
            <a:xfrm>
              <a:off x="7912529" y="552033"/>
              <a:ext cx="996903" cy="773796"/>
            </a:xfrm>
            <a:custGeom>
              <a:avLst/>
              <a:gdLst/>
              <a:ahLst/>
              <a:cxnLst/>
              <a:rect l="l" t="t" r="r" b="b"/>
              <a:pathLst>
                <a:path w="5353" h="4155" extrusionOk="0">
                  <a:moveTo>
                    <a:pt x="5353" y="1"/>
                  </a:moveTo>
                  <a:lnTo>
                    <a:pt x="0" y="1497"/>
                  </a:lnTo>
                  <a:lnTo>
                    <a:pt x="746" y="4155"/>
                  </a:lnTo>
                  <a:lnTo>
                    <a:pt x="5353" y="2877"/>
                  </a:lnTo>
                  <a:close/>
                </a:path>
              </a:pathLst>
            </a:custGeom>
            <a:solidFill>
              <a:srgbClr val="66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6"/>
            <p:cNvSpPr/>
            <p:nvPr/>
          </p:nvSpPr>
          <p:spPr>
            <a:xfrm>
              <a:off x="7751252" y="884269"/>
              <a:ext cx="437274" cy="988150"/>
            </a:xfrm>
            <a:custGeom>
              <a:avLst/>
              <a:gdLst/>
              <a:ahLst/>
              <a:cxnLst/>
              <a:rect l="l" t="t" r="r" b="b"/>
              <a:pathLst>
                <a:path w="2348" h="5306" extrusionOk="0">
                  <a:moveTo>
                    <a:pt x="0" y="263"/>
                  </a:moveTo>
                  <a:lnTo>
                    <a:pt x="955" y="1"/>
                  </a:lnTo>
                  <a:lnTo>
                    <a:pt x="2348" y="5044"/>
                  </a:lnTo>
                  <a:lnTo>
                    <a:pt x="1407" y="530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6"/>
            <p:cNvSpPr/>
            <p:nvPr/>
          </p:nvSpPr>
          <p:spPr>
            <a:xfrm>
              <a:off x="8227260" y="1491197"/>
              <a:ext cx="216775" cy="218451"/>
            </a:xfrm>
            <a:custGeom>
              <a:avLst/>
              <a:gdLst/>
              <a:ahLst/>
              <a:cxnLst/>
              <a:rect l="l" t="t" r="r" b="b"/>
              <a:pathLst>
                <a:path w="1164" h="1173" extrusionOk="0">
                  <a:moveTo>
                    <a:pt x="436" y="80"/>
                  </a:moveTo>
                  <a:cubicBezTo>
                    <a:pt x="715" y="0"/>
                    <a:pt x="1013" y="173"/>
                    <a:pt x="1084" y="449"/>
                  </a:cubicBezTo>
                  <a:cubicBezTo>
                    <a:pt x="1164" y="724"/>
                    <a:pt x="1004" y="1012"/>
                    <a:pt x="724" y="1092"/>
                  </a:cubicBezTo>
                  <a:cubicBezTo>
                    <a:pt x="436" y="1172"/>
                    <a:pt x="152" y="998"/>
                    <a:pt x="80" y="724"/>
                  </a:cubicBezTo>
                  <a:cubicBezTo>
                    <a:pt x="1" y="449"/>
                    <a:pt x="160" y="160"/>
                    <a:pt x="436" y="80"/>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6"/>
            <p:cNvSpPr/>
            <p:nvPr/>
          </p:nvSpPr>
          <p:spPr>
            <a:xfrm>
              <a:off x="8285177" y="1567925"/>
              <a:ext cx="32404" cy="32591"/>
            </a:xfrm>
            <a:custGeom>
              <a:avLst/>
              <a:gdLst/>
              <a:ahLst/>
              <a:cxnLst/>
              <a:rect l="l" t="t" r="r" b="b"/>
              <a:pathLst>
                <a:path w="174" h="175" extrusionOk="0">
                  <a:moveTo>
                    <a:pt x="58" y="14"/>
                  </a:moveTo>
                  <a:cubicBezTo>
                    <a:pt x="103" y="1"/>
                    <a:pt x="152" y="23"/>
                    <a:pt x="160" y="58"/>
                  </a:cubicBezTo>
                  <a:cubicBezTo>
                    <a:pt x="173" y="103"/>
                    <a:pt x="152" y="152"/>
                    <a:pt x="103" y="160"/>
                  </a:cubicBezTo>
                  <a:cubicBezTo>
                    <a:pt x="58" y="174"/>
                    <a:pt x="23" y="152"/>
                    <a:pt x="13" y="103"/>
                  </a:cubicBezTo>
                  <a:cubicBezTo>
                    <a:pt x="1" y="58"/>
                    <a:pt x="23" y="23"/>
                    <a:pt x="58" y="14"/>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6"/>
            <p:cNvSpPr/>
            <p:nvPr/>
          </p:nvSpPr>
          <p:spPr>
            <a:xfrm>
              <a:off x="8340488" y="1550605"/>
              <a:ext cx="32591" cy="32404"/>
            </a:xfrm>
            <a:custGeom>
              <a:avLst/>
              <a:gdLst/>
              <a:ahLst/>
              <a:cxnLst/>
              <a:rect l="l" t="t" r="r" b="b"/>
              <a:pathLst>
                <a:path w="175" h="174" extrusionOk="0">
                  <a:moveTo>
                    <a:pt x="58" y="14"/>
                  </a:moveTo>
                  <a:cubicBezTo>
                    <a:pt x="107" y="1"/>
                    <a:pt x="152" y="28"/>
                    <a:pt x="165" y="71"/>
                  </a:cubicBezTo>
                  <a:cubicBezTo>
                    <a:pt x="174" y="116"/>
                    <a:pt x="152" y="151"/>
                    <a:pt x="107" y="165"/>
                  </a:cubicBezTo>
                  <a:cubicBezTo>
                    <a:pt x="72" y="173"/>
                    <a:pt x="27" y="151"/>
                    <a:pt x="15" y="116"/>
                  </a:cubicBezTo>
                  <a:cubicBezTo>
                    <a:pt x="1" y="71"/>
                    <a:pt x="27" y="28"/>
                    <a:pt x="58" y="14"/>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6"/>
            <p:cNvSpPr/>
            <p:nvPr/>
          </p:nvSpPr>
          <p:spPr>
            <a:xfrm>
              <a:off x="8298586" y="1617462"/>
              <a:ext cx="31473" cy="32591"/>
            </a:xfrm>
            <a:custGeom>
              <a:avLst/>
              <a:gdLst/>
              <a:ahLst/>
              <a:cxnLst/>
              <a:rect l="l" t="t" r="r" b="b"/>
              <a:pathLst>
                <a:path w="169" h="175" extrusionOk="0">
                  <a:moveTo>
                    <a:pt x="66" y="10"/>
                  </a:moveTo>
                  <a:cubicBezTo>
                    <a:pt x="101" y="1"/>
                    <a:pt x="146" y="23"/>
                    <a:pt x="160" y="58"/>
                  </a:cubicBezTo>
                  <a:cubicBezTo>
                    <a:pt x="168" y="103"/>
                    <a:pt x="146" y="152"/>
                    <a:pt x="101" y="161"/>
                  </a:cubicBezTo>
                  <a:cubicBezTo>
                    <a:pt x="66" y="174"/>
                    <a:pt x="21" y="152"/>
                    <a:pt x="9" y="103"/>
                  </a:cubicBezTo>
                  <a:cubicBezTo>
                    <a:pt x="0" y="58"/>
                    <a:pt x="21" y="23"/>
                    <a:pt x="66" y="10"/>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6"/>
            <p:cNvSpPr/>
            <p:nvPr/>
          </p:nvSpPr>
          <p:spPr>
            <a:xfrm>
              <a:off x="8353897" y="1600329"/>
              <a:ext cx="32218" cy="32218"/>
            </a:xfrm>
            <a:custGeom>
              <a:avLst/>
              <a:gdLst/>
              <a:ahLst/>
              <a:cxnLst/>
              <a:rect l="l" t="t" r="r" b="b"/>
              <a:pathLst>
                <a:path w="173" h="173" extrusionOk="0">
                  <a:moveTo>
                    <a:pt x="71" y="13"/>
                  </a:moveTo>
                  <a:cubicBezTo>
                    <a:pt x="102" y="0"/>
                    <a:pt x="150" y="23"/>
                    <a:pt x="160" y="71"/>
                  </a:cubicBezTo>
                  <a:cubicBezTo>
                    <a:pt x="173" y="115"/>
                    <a:pt x="150" y="150"/>
                    <a:pt x="115" y="160"/>
                  </a:cubicBezTo>
                  <a:cubicBezTo>
                    <a:pt x="71" y="173"/>
                    <a:pt x="23" y="150"/>
                    <a:pt x="13" y="115"/>
                  </a:cubicBezTo>
                  <a:cubicBezTo>
                    <a:pt x="0" y="71"/>
                    <a:pt x="23" y="23"/>
                    <a:pt x="71" y="13"/>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6"/>
            <p:cNvSpPr/>
            <p:nvPr/>
          </p:nvSpPr>
          <p:spPr>
            <a:xfrm>
              <a:off x="8476065" y="1422478"/>
              <a:ext cx="216775" cy="216775"/>
            </a:xfrm>
            <a:custGeom>
              <a:avLst/>
              <a:gdLst/>
              <a:ahLst/>
              <a:cxnLst/>
              <a:rect l="l" t="t" r="r" b="b"/>
              <a:pathLst>
                <a:path w="1164" h="1164" extrusionOk="0">
                  <a:moveTo>
                    <a:pt x="436" y="81"/>
                  </a:moveTo>
                  <a:cubicBezTo>
                    <a:pt x="725" y="1"/>
                    <a:pt x="1012" y="161"/>
                    <a:pt x="1084" y="435"/>
                  </a:cubicBezTo>
                  <a:cubicBezTo>
                    <a:pt x="1164" y="724"/>
                    <a:pt x="1000" y="1013"/>
                    <a:pt x="725" y="1084"/>
                  </a:cubicBezTo>
                  <a:cubicBezTo>
                    <a:pt x="449" y="1164"/>
                    <a:pt x="152" y="999"/>
                    <a:pt x="80" y="724"/>
                  </a:cubicBezTo>
                  <a:cubicBezTo>
                    <a:pt x="0" y="449"/>
                    <a:pt x="160" y="161"/>
                    <a:pt x="436" y="81"/>
                  </a:cubicBezTo>
                  <a:close/>
                </a:path>
              </a:pathLst>
            </a:custGeom>
            <a:solidFill>
              <a:srgbClr val="1F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6"/>
            <p:cNvSpPr/>
            <p:nvPr/>
          </p:nvSpPr>
          <p:spPr>
            <a:xfrm>
              <a:off x="8533983" y="1497715"/>
              <a:ext cx="32591" cy="31473"/>
            </a:xfrm>
            <a:custGeom>
              <a:avLst/>
              <a:gdLst/>
              <a:ahLst/>
              <a:cxnLst/>
              <a:rect l="l" t="t" r="r" b="b"/>
              <a:pathLst>
                <a:path w="175" h="169" extrusionOk="0">
                  <a:moveTo>
                    <a:pt x="58" y="9"/>
                  </a:moveTo>
                  <a:cubicBezTo>
                    <a:pt x="103" y="0"/>
                    <a:pt x="152" y="23"/>
                    <a:pt x="160" y="68"/>
                  </a:cubicBezTo>
                  <a:cubicBezTo>
                    <a:pt x="174" y="111"/>
                    <a:pt x="152" y="147"/>
                    <a:pt x="103" y="160"/>
                  </a:cubicBezTo>
                  <a:cubicBezTo>
                    <a:pt x="58" y="169"/>
                    <a:pt x="23" y="147"/>
                    <a:pt x="9" y="111"/>
                  </a:cubicBezTo>
                  <a:cubicBezTo>
                    <a:pt x="0" y="68"/>
                    <a:pt x="23" y="23"/>
                    <a:pt x="58" y="9"/>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6"/>
            <p:cNvSpPr/>
            <p:nvPr/>
          </p:nvSpPr>
          <p:spPr>
            <a:xfrm>
              <a:off x="8589293" y="1482072"/>
              <a:ext cx="32591" cy="32218"/>
            </a:xfrm>
            <a:custGeom>
              <a:avLst/>
              <a:gdLst/>
              <a:ahLst/>
              <a:cxnLst/>
              <a:rect l="l" t="t" r="r" b="b"/>
              <a:pathLst>
                <a:path w="175" h="173" extrusionOk="0">
                  <a:moveTo>
                    <a:pt x="72" y="13"/>
                  </a:moveTo>
                  <a:cubicBezTo>
                    <a:pt x="107" y="0"/>
                    <a:pt x="152" y="27"/>
                    <a:pt x="165" y="72"/>
                  </a:cubicBezTo>
                  <a:cubicBezTo>
                    <a:pt x="174" y="107"/>
                    <a:pt x="152" y="152"/>
                    <a:pt x="107" y="164"/>
                  </a:cubicBezTo>
                  <a:cubicBezTo>
                    <a:pt x="72" y="173"/>
                    <a:pt x="23" y="152"/>
                    <a:pt x="14" y="107"/>
                  </a:cubicBezTo>
                  <a:cubicBezTo>
                    <a:pt x="1" y="72"/>
                    <a:pt x="23" y="27"/>
                    <a:pt x="72" y="13"/>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6"/>
            <p:cNvSpPr/>
            <p:nvPr/>
          </p:nvSpPr>
          <p:spPr>
            <a:xfrm>
              <a:off x="8546460" y="1546508"/>
              <a:ext cx="32404" cy="32404"/>
            </a:xfrm>
            <a:custGeom>
              <a:avLst/>
              <a:gdLst/>
              <a:ahLst/>
              <a:cxnLst/>
              <a:rect l="l" t="t" r="r" b="b"/>
              <a:pathLst>
                <a:path w="174" h="174" extrusionOk="0">
                  <a:moveTo>
                    <a:pt x="71" y="13"/>
                  </a:moveTo>
                  <a:cubicBezTo>
                    <a:pt x="107" y="1"/>
                    <a:pt x="151" y="23"/>
                    <a:pt x="165" y="72"/>
                  </a:cubicBezTo>
                  <a:cubicBezTo>
                    <a:pt x="173" y="116"/>
                    <a:pt x="151" y="152"/>
                    <a:pt x="107" y="165"/>
                  </a:cubicBezTo>
                  <a:cubicBezTo>
                    <a:pt x="71" y="173"/>
                    <a:pt x="27" y="152"/>
                    <a:pt x="13" y="116"/>
                  </a:cubicBezTo>
                  <a:cubicBezTo>
                    <a:pt x="1" y="72"/>
                    <a:pt x="27" y="23"/>
                    <a:pt x="71" y="13"/>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6"/>
            <p:cNvSpPr/>
            <p:nvPr/>
          </p:nvSpPr>
          <p:spPr>
            <a:xfrm>
              <a:off x="8602516" y="1531610"/>
              <a:ext cx="32404" cy="32404"/>
            </a:xfrm>
            <a:custGeom>
              <a:avLst/>
              <a:gdLst/>
              <a:ahLst/>
              <a:cxnLst/>
              <a:rect l="l" t="t" r="r" b="b"/>
              <a:pathLst>
                <a:path w="174" h="174" extrusionOk="0">
                  <a:moveTo>
                    <a:pt x="67" y="13"/>
                  </a:moveTo>
                  <a:cubicBezTo>
                    <a:pt x="116" y="1"/>
                    <a:pt x="152" y="23"/>
                    <a:pt x="161" y="72"/>
                  </a:cubicBezTo>
                  <a:cubicBezTo>
                    <a:pt x="174" y="103"/>
                    <a:pt x="152" y="152"/>
                    <a:pt x="116" y="160"/>
                  </a:cubicBezTo>
                  <a:cubicBezTo>
                    <a:pt x="67" y="173"/>
                    <a:pt x="23" y="152"/>
                    <a:pt x="10" y="103"/>
                  </a:cubicBezTo>
                  <a:cubicBezTo>
                    <a:pt x="1" y="72"/>
                    <a:pt x="23" y="23"/>
                    <a:pt x="67" y="13"/>
                  </a:cubicBezTo>
                  <a:close/>
                </a:path>
              </a:pathLst>
            </a:custGeom>
            <a:solidFill>
              <a:srgbClr val="3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3" name="Google Shape;1793;p56"/>
          <p:cNvSpPr txBox="1">
            <a:spLocks noGrp="1"/>
          </p:cNvSpPr>
          <p:nvPr>
            <p:ph type="title"/>
          </p:nvPr>
        </p:nvSpPr>
        <p:spPr>
          <a:xfrm>
            <a:off x="713225" y="595581"/>
            <a:ext cx="3871500" cy="90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794" name="Google Shape;1794;p56"/>
          <p:cNvSpPr txBox="1">
            <a:spLocks noGrp="1"/>
          </p:cNvSpPr>
          <p:nvPr>
            <p:ph type="subTitle" idx="1"/>
          </p:nvPr>
        </p:nvSpPr>
        <p:spPr>
          <a:xfrm>
            <a:off x="724925" y="1506600"/>
            <a:ext cx="3447300" cy="14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Do you have any questions?</a:t>
            </a:r>
            <a:endParaRPr b="1">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addyouremail@freepik.com </a:t>
            </a:r>
            <a:endParaRPr>
              <a:solidFill>
                <a:srgbClr val="FFFFFF"/>
              </a:solidFill>
            </a:endParaRPr>
          </a:p>
          <a:p>
            <a:pPr marL="0" lvl="0" indent="0" algn="l" rtl="0">
              <a:spcBef>
                <a:spcPts val="0"/>
              </a:spcBef>
              <a:spcAft>
                <a:spcPts val="0"/>
              </a:spcAft>
              <a:buNone/>
            </a:pPr>
            <a:r>
              <a:rPr lang="en">
                <a:solidFill>
                  <a:srgbClr val="FFFFFF"/>
                </a:solidFill>
              </a:rPr>
              <a:t>+91  620 421 838 </a:t>
            </a:r>
            <a:endParaRPr>
              <a:solidFill>
                <a:srgbClr val="FFFFFF"/>
              </a:solidFill>
            </a:endParaRPr>
          </a:p>
          <a:p>
            <a:pPr marL="0" lvl="0" indent="0" algn="l" rtl="0">
              <a:spcBef>
                <a:spcPts val="0"/>
              </a:spcBef>
              <a:spcAft>
                <a:spcPts val="0"/>
              </a:spcAft>
              <a:buNone/>
            </a:pPr>
            <a:r>
              <a:rPr lang="en">
                <a:solidFill>
                  <a:srgbClr val="FFFFFF"/>
                </a:solidFill>
              </a:rPr>
              <a:t>yourcompany.com</a:t>
            </a:r>
            <a:endParaRPr>
              <a:solidFill>
                <a:srgbClr val="FFFFFF"/>
              </a:solidFill>
            </a:endParaRPr>
          </a:p>
        </p:txBody>
      </p:sp>
      <p:sp>
        <p:nvSpPr>
          <p:cNvPr id="1795" name="Google Shape;1795;p56"/>
          <p:cNvSpPr txBox="1"/>
          <p:nvPr/>
        </p:nvSpPr>
        <p:spPr>
          <a:xfrm>
            <a:off x="724383" y="4329559"/>
            <a:ext cx="3447300" cy="3570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rgbClr val="FFFFFF"/>
                </a:solidFill>
                <a:latin typeface="Ubuntu"/>
                <a:ea typeface="Ubuntu"/>
                <a:cs typeface="Ubuntu"/>
                <a:sym typeface="Ubuntu"/>
              </a:rPr>
              <a:t>Please keep this slide for attribution.</a:t>
            </a:r>
            <a:endParaRPr sz="1200">
              <a:solidFill>
                <a:srgbClr val="FFFFFF"/>
              </a:solidFill>
              <a:latin typeface="Ubuntu"/>
              <a:ea typeface="Ubuntu"/>
              <a:cs typeface="Ubuntu"/>
              <a:sym typeface="Ubuntu"/>
            </a:endParaRPr>
          </a:p>
        </p:txBody>
      </p:sp>
      <p:grpSp>
        <p:nvGrpSpPr>
          <p:cNvPr id="1796" name="Google Shape;1796;p56"/>
          <p:cNvGrpSpPr/>
          <p:nvPr/>
        </p:nvGrpSpPr>
        <p:grpSpPr>
          <a:xfrm>
            <a:off x="2165279" y="3083137"/>
            <a:ext cx="489759" cy="489759"/>
            <a:chOff x="1379798" y="1723250"/>
            <a:chExt cx="397887" cy="397887"/>
          </a:xfrm>
        </p:grpSpPr>
        <p:sp>
          <p:nvSpPr>
            <p:cNvPr id="1797" name="Google Shape;1797;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56"/>
          <p:cNvGrpSpPr/>
          <p:nvPr/>
        </p:nvGrpSpPr>
        <p:grpSpPr>
          <a:xfrm>
            <a:off x="823429" y="3083137"/>
            <a:ext cx="489784" cy="489759"/>
            <a:chOff x="266768" y="1721375"/>
            <a:chExt cx="397907" cy="397887"/>
          </a:xfrm>
        </p:grpSpPr>
        <p:sp>
          <p:nvSpPr>
            <p:cNvPr id="1802" name="Google Shape;1802;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56"/>
          <p:cNvGrpSpPr/>
          <p:nvPr/>
        </p:nvGrpSpPr>
        <p:grpSpPr>
          <a:xfrm>
            <a:off x="1494381" y="3083137"/>
            <a:ext cx="489733" cy="489759"/>
            <a:chOff x="864491" y="1723250"/>
            <a:chExt cx="397866" cy="397887"/>
          </a:xfrm>
        </p:grpSpPr>
        <p:sp>
          <p:nvSpPr>
            <p:cNvPr id="1805" name="Google Shape;1805;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57"/>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1813" name="Google Shape;1813;p57"/>
          <p:cNvSpPr/>
          <p:nvPr/>
        </p:nvSpPr>
        <p:spPr>
          <a:xfrm>
            <a:off x="3420285" y="1999942"/>
            <a:ext cx="9741" cy="8334"/>
          </a:xfrm>
          <a:custGeom>
            <a:avLst/>
            <a:gdLst/>
            <a:ahLst/>
            <a:cxnLst/>
            <a:rect l="l" t="t" r="r" b="b"/>
            <a:pathLst>
              <a:path w="90" h="77" extrusionOk="0">
                <a:moveTo>
                  <a:pt x="89" y="1"/>
                </a:moveTo>
                <a:lnTo>
                  <a:pt x="1" y="64"/>
                </a:lnTo>
                <a:lnTo>
                  <a:pt x="14" y="76"/>
                </a:lnTo>
                <a:lnTo>
                  <a:pt x="89" y="23"/>
                </a:lnTo>
                <a:lnTo>
                  <a:pt x="89"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7"/>
          <p:cNvSpPr/>
          <p:nvPr/>
        </p:nvSpPr>
        <p:spPr>
          <a:xfrm>
            <a:off x="3421800" y="2002432"/>
            <a:ext cx="8225" cy="7360"/>
          </a:xfrm>
          <a:custGeom>
            <a:avLst/>
            <a:gdLst/>
            <a:ahLst/>
            <a:cxnLst/>
            <a:rect l="l" t="t" r="r" b="b"/>
            <a:pathLst>
              <a:path w="76" h="68" extrusionOk="0">
                <a:moveTo>
                  <a:pt x="75" y="0"/>
                </a:moveTo>
                <a:lnTo>
                  <a:pt x="0" y="53"/>
                </a:lnTo>
                <a:lnTo>
                  <a:pt x="13" y="67"/>
                </a:lnTo>
                <a:lnTo>
                  <a:pt x="75" y="23"/>
                </a:lnTo>
                <a:lnTo>
                  <a:pt x="75"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7"/>
          <p:cNvSpPr/>
          <p:nvPr/>
        </p:nvSpPr>
        <p:spPr>
          <a:xfrm>
            <a:off x="3423207" y="2004813"/>
            <a:ext cx="6818" cy="6386"/>
          </a:xfrm>
          <a:custGeom>
            <a:avLst/>
            <a:gdLst/>
            <a:ahLst/>
            <a:cxnLst/>
            <a:rect l="l" t="t" r="r" b="b"/>
            <a:pathLst>
              <a:path w="63" h="59" extrusionOk="0">
                <a:moveTo>
                  <a:pt x="62" y="1"/>
                </a:moveTo>
                <a:lnTo>
                  <a:pt x="0" y="45"/>
                </a:lnTo>
                <a:cubicBezTo>
                  <a:pt x="5" y="50"/>
                  <a:pt x="9" y="54"/>
                  <a:pt x="9" y="58"/>
                </a:cubicBezTo>
                <a:lnTo>
                  <a:pt x="62" y="19"/>
                </a:lnTo>
                <a:lnTo>
                  <a:pt x="62"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7"/>
          <p:cNvSpPr/>
          <p:nvPr/>
        </p:nvSpPr>
        <p:spPr>
          <a:xfrm>
            <a:off x="3424073" y="2006761"/>
            <a:ext cx="5953" cy="5844"/>
          </a:xfrm>
          <a:custGeom>
            <a:avLst/>
            <a:gdLst/>
            <a:ahLst/>
            <a:cxnLst/>
            <a:rect l="l" t="t" r="r" b="b"/>
            <a:pathLst>
              <a:path w="55" h="54" extrusionOk="0">
                <a:moveTo>
                  <a:pt x="54" y="1"/>
                </a:moveTo>
                <a:lnTo>
                  <a:pt x="1" y="40"/>
                </a:lnTo>
                <a:lnTo>
                  <a:pt x="6" y="40"/>
                </a:lnTo>
                <a:cubicBezTo>
                  <a:pt x="10" y="44"/>
                  <a:pt x="10" y="49"/>
                  <a:pt x="15" y="54"/>
                </a:cubicBezTo>
                <a:lnTo>
                  <a:pt x="54" y="22"/>
                </a:lnTo>
                <a:lnTo>
                  <a:pt x="54"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7"/>
          <p:cNvSpPr/>
          <p:nvPr/>
        </p:nvSpPr>
        <p:spPr>
          <a:xfrm>
            <a:off x="3425588" y="2009142"/>
            <a:ext cx="4437" cy="4437"/>
          </a:xfrm>
          <a:custGeom>
            <a:avLst/>
            <a:gdLst/>
            <a:ahLst/>
            <a:cxnLst/>
            <a:rect l="l" t="t" r="r" b="b"/>
            <a:pathLst>
              <a:path w="41" h="41" extrusionOk="0">
                <a:moveTo>
                  <a:pt x="40" y="0"/>
                </a:moveTo>
                <a:lnTo>
                  <a:pt x="1" y="32"/>
                </a:lnTo>
                <a:cubicBezTo>
                  <a:pt x="5" y="36"/>
                  <a:pt x="9" y="36"/>
                  <a:pt x="13" y="40"/>
                </a:cubicBezTo>
                <a:lnTo>
                  <a:pt x="40" y="22"/>
                </a:lnTo>
                <a:lnTo>
                  <a:pt x="40"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7"/>
          <p:cNvSpPr/>
          <p:nvPr/>
        </p:nvSpPr>
        <p:spPr>
          <a:xfrm>
            <a:off x="3426995" y="2011523"/>
            <a:ext cx="3030" cy="3463"/>
          </a:xfrm>
          <a:custGeom>
            <a:avLst/>
            <a:gdLst/>
            <a:ahLst/>
            <a:cxnLst/>
            <a:rect l="l" t="t" r="r" b="b"/>
            <a:pathLst>
              <a:path w="28" h="32" extrusionOk="0">
                <a:moveTo>
                  <a:pt x="27" y="0"/>
                </a:moveTo>
                <a:lnTo>
                  <a:pt x="0" y="18"/>
                </a:lnTo>
                <a:lnTo>
                  <a:pt x="0" y="23"/>
                </a:lnTo>
                <a:cubicBezTo>
                  <a:pt x="6" y="23"/>
                  <a:pt x="10" y="27"/>
                  <a:pt x="14" y="31"/>
                </a:cubicBezTo>
                <a:lnTo>
                  <a:pt x="27" y="23"/>
                </a:lnTo>
                <a:lnTo>
                  <a:pt x="27"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7"/>
          <p:cNvSpPr/>
          <p:nvPr/>
        </p:nvSpPr>
        <p:spPr>
          <a:xfrm>
            <a:off x="3428510" y="2013904"/>
            <a:ext cx="1515" cy="2598"/>
          </a:xfrm>
          <a:custGeom>
            <a:avLst/>
            <a:gdLst/>
            <a:ahLst/>
            <a:cxnLst/>
            <a:rect l="l" t="t" r="r" b="b"/>
            <a:pathLst>
              <a:path w="14" h="24" extrusionOk="0">
                <a:moveTo>
                  <a:pt x="13" y="1"/>
                </a:moveTo>
                <a:lnTo>
                  <a:pt x="0" y="9"/>
                </a:lnTo>
                <a:lnTo>
                  <a:pt x="13" y="23"/>
                </a:lnTo>
                <a:lnTo>
                  <a:pt x="13"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7"/>
          <p:cNvSpPr/>
          <p:nvPr/>
        </p:nvSpPr>
        <p:spPr>
          <a:xfrm>
            <a:off x="3429917" y="2016393"/>
            <a:ext cx="108" cy="541"/>
          </a:xfrm>
          <a:custGeom>
            <a:avLst/>
            <a:gdLst/>
            <a:ahLst/>
            <a:cxnLst/>
            <a:rect l="l" t="t" r="r" b="b"/>
            <a:pathLst>
              <a:path w="1" h="5" extrusionOk="0">
                <a:moveTo>
                  <a:pt x="0" y="0"/>
                </a:moveTo>
                <a:lnTo>
                  <a:pt x="0" y="0"/>
                </a:lnTo>
                <a:lnTo>
                  <a:pt x="0" y="0"/>
                </a:lnTo>
                <a:lnTo>
                  <a:pt x="0" y="4"/>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7"/>
          <p:cNvSpPr/>
          <p:nvPr/>
        </p:nvSpPr>
        <p:spPr>
          <a:xfrm>
            <a:off x="3429917" y="2217158"/>
            <a:ext cx="108" cy="1515"/>
          </a:xfrm>
          <a:custGeom>
            <a:avLst/>
            <a:gdLst/>
            <a:ahLst/>
            <a:cxnLst/>
            <a:rect l="l" t="t" r="r" b="b"/>
            <a:pathLst>
              <a:path w="1" h="14" extrusionOk="0">
                <a:moveTo>
                  <a:pt x="0" y="1"/>
                </a:moveTo>
                <a:lnTo>
                  <a:pt x="0" y="1"/>
                </a:lnTo>
                <a:lnTo>
                  <a:pt x="0" y="13"/>
                </a:lnTo>
                <a:lnTo>
                  <a:pt x="0" y="13"/>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7"/>
          <p:cNvSpPr/>
          <p:nvPr/>
        </p:nvSpPr>
        <p:spPr>
          <a:xfrm>
            <a:off x="3429917" y="2218565"/>
            <a:ext cx="108" cy="1623"/>
          </a:xfrm>
          <a:custGeom>
            <a:avLst/>
            <a:gdLst/>
            <a:ahLst/>
            <a:cxnLst/>
            <a:rect l="l" t="t" r="r" b="b"/>
            <a:pathLst>
              <a:path w="1" h="15" extrusionOk="0">
                <a:moveTo>
                  <a:pt x="0" y="0"/>
                </a:moveTo>
                <a:lnTo>
                  <a:pt x="0" y="0"/>
                </a:lnTo>
                <a:lnTo>
                  <a:pt x="0" y="14"/>
                </a:lnTo>
                <a:lnTo>
                  <a:pt x="0" y="14"/>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7"/>
          <p:cNvSpPr/>
          <p:nvPr/>
        </p:nvSpPr>
        <p:spPr>
          <a:xfrm>
            <a:off x="3429917" y="2220080"/>
            <a:ext cx="108" cy="1948"/>
          </a:xfrm>
          <a:custGeom>
            <a:avLst/>
            <a:gdLst/>
            <a:ahLst/>
            <a:cxnLst/>
            <a:rect l="l" t="t" r="r" b="b"/>
            <a:pathLst>
              <a:path w="1" h="18" extrusionOk="0">
                <a:moveTo>
                  <a:pt x="0" y="0"/>
                </a:moveTo>
                <a:lnTo>
                  <a:pt x="0" y="0"/>
                </a:lnTo>
                <a:lnTo>
                  <a:pt x="0" y="17"/>
                </a:lnTo>
                <a:lnTo>
                  <a:pt x="0" y="17"/>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7"/>
          <p:cNvSpPr/>
          <p:nvPr/>
        </p:nvSpPr>
        <p:spPr>
          <a:xfrm>
            <a:off x="3429917" y="2221920"/>
            <a:ext cx="108" cy="1623"/>
          </a:xfrm>
          <a:custGeom>
            <a:avLst/>
            <a:gdLst/>
            <a:ahLst/>
            <a:cxnLst/>
            <a:rect l="l" t="t" r="r" b="b"/>
            <a:pathLst>
              <a:path w="1" h="15" extrusionOk="0">
                <a:moveTo>
                  <a:pt x="0" y="0"/>
                </a:moveTo>
                <a:lnTo>
                  <a:pt x="0" y="0"/>
                </a:lnTo>
                <a:lnTo>
                  <a:pt x="0" y="14"/>
                </a:lnTo>
                <a:lnTo>
                  <a:pt x="0" y="14"/>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7"/>
          <p:cNvSpPr/>
          <p:nvPr/>
        </p:nvSpPr>
        <p:spPr>
          <a:xfrm>
            <a:off x="3429917" y="2223435"/>
            <a:ext cx="108" cy="1948"/>
          </a:xfrm>
          <a:custGeom>
            <a:avLst/>
            <a:gdLst/>
            <a:ahLst/>
            <a:cxnLst/>
            <a:rect l="l" t="t" r="r" b="b"/>
            <a:pathLst>
              <a:path w="1" h="18" extrusionOk="0">
                <a:moveTo>
                  <a:pt x="0" y="0"/>
                </a:moveTo>
                <a:lnTo>
                  <a:pt x="0" y="0"/>
                </a:lnTo>
                <a:lnTo>
                  <a:pt x="0" y="17"/>
                </a:lnTo>
                <a:lnTo>
                  <a:pt x="0" y="17"/>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7"/>
          <p:cNvSpPr/>
          <p:nvPr/>
        </p:nvSpPr>
        <p:spPr>
          <a:xfrm>
            <a:off x="3429917" y="2225275"/>
            <a:ext cx="108" cy="2056"/>
          </a:xfrm>
          <a:custGeom>
            <a:avLst/>
            <a:gdLst/>
            <a:ahLst/>
            <a:cxnLst/>
            <a:rect l="l" t="t" r="r" b="b"/>
            <a:pathLst>
              <a:path w="1" h="19" extrusionOk="0">
                <a:moveTo>
                  <a:pt x="0" y="0"/>
                </a:moveTo>
                <a:lnTo>
                  <a:pt x="0" y="0"/>
                </a:lnTo>
                <a:lnTo>
                  <a:pt x="0" y="18"/>
                </a:lnTo>
                <a:lnTo>
                  <a:pt x="0" y="18"/>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7"/>
          <p:cNvSpPr/>
          <p:nvPr/>
        </p:nvSpPr>
        <p:spPr>
          <a:xfrm>
            <a:off x="3429917" y="2227223"/>
            <a:ext cx="108" cy="2489"/>
          </a:xfrm>
          <a:custGeom>
            <a:avLst/>
            <a:gdLst/>
            <a:ahLst/>
            <a:cxnLst/>
            <a:rect l="l" t="t" r="r" b="b"/>
            <a:pathLst>
              <a:path w="1" h="23" extrusionOk="0">
                <a:moveTo>
                  <a:pt x="0" y="0"/>
                </a:moveTo>
                <a:lnTo>
                  <a:pt x="0" y="0"/>
                </a:lnTo>
                <a:lnTo>
                  <a:pt x="0" y="23"/>
                </a:lnTo>
                <a:lnTo>
                  <a:pt x="0" y="23"/>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7"/>
          <p:cNvSpPr/>
          <p:nvPr/>
        </p:nvSpPr>
        <p:spPr>
          <a:xfrm>
            <a:off x="3429917" y="2229604"/>
            <a:ext cx="108" cy="2056"/>
          </a:xfrm>
          <a:custGeom>
            <a:avLst/>
            <a:gdLst/>
            <a:ahLst/>
            <a:cxnLst/>
            <a:rect l="l" t="t" r="r" b="b"/>
            <a:pathLst>
              <a:path w="1" h="19" extrusionOk="0">
                <a:moveTo>
                  <a:pt x="0" y="1"/>
                </a:moveTo>
                <a:lnTo>
                  <a:pt x="0" y="1"/>
                </a:lnTo>
                <a:lnTo>
                  <a:pt x="0" y="19"/>
                </a:lnTo>
                <a:lnTo>
                  <a:pt x="0" y="19"/>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7"/>
          <p:cNvSpPr/>
          <p:nvPr/>
        </p:nvSpPr>
        <p:spPr>
          <a:xfrm>
            <a:off x="3429917" y="2231553"/>
            <a:ext cx="108" cy="2489"/>
          </a:xfrm>
          <a:custGeom>
            <a:avLst/>
            <a:gdLst/>
            <a:ahLst/>
            <a:cxnLst/>
            <a:rect l="l" t="t" r="r" b="b"/>
            <a:pathLst>
              <a:path w="1" h="23" extrusionOk="0">
                <a:moveTo>
                  <a:pt x="0" y="1"/>
                </a:moveTo>
                <a:lnTo>
                  <a:pt x="0" y="1"/>
                </a:lnTo>
                <a:lnTo>
                  <a:pt x="0" y="22"/>
                </a:lnTo>
                <a:lnTo>
                  <a:pt x="0" y="22"/>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7"/>
          <p:cNvSpPr/>
          <p:nvPr/>
        </p:nvSpPr>
        <p:spPr>
          <a:xfrm>
            <a:off x="3429917" y="2233934"/>
            <a:ext cx="108" cy="2489"/>
          </a:xfrm>
          <a:custGeom>
            <a:avLst/>
            <a:gdLst/>
            <a:ahLst/>
            <a:cxnLst/>
            <a:rect l="l" t="t" r="r" b="b"/>
            <a:pathLst>
              <a:path w="1" h="23" extrusionOk="0">
                <a:moveTo>
                  <a:pt x="0" y="0"/>
                </a:moveTo>
                <a:lnTo>
                  <a:pt x="0" y="0"/>
                </a:lnTo>
                <a:lnTo>
                  <a:pt x="0" y="23"/>
                </a:lnTo>
                <a:lnTo>
                  <a:pt x="0" y="23"/>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7"/>
          <p:cNvSpPr/>
          <p:nvPr/>
        </p:nvSpPr>
        <p:spPr>
          <a:xfrm>
            <a:off x="3429917" y="2236315"/>
            <a:ext cx="108" cy="3030"/>
          </a:xfrm>
          <a:custGeom>
            <a:avLst/>
            <a:gdLst/>
            <a:ahLst/>
            <a:cxnLst/>
            <a:rect l="l" t="t" r="r" b="b"/>
            <a:pathLst>
              <a:path w="1" h="28" extrusionOk="0">
                <a:moveTo>
                  <a:pt x="0" y="1"/>
                </a:moveTo>
                <a:lnTo>
                  <a:pt x="0" y="1"/>
                </a:lnTo>
                <a:lnTo>
                  <a:pt x="0" y="27"/>
                </a:lnTo>
                <a:lnTo>
                  <a:pt x="0" y="27"/>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7"/>
          <p:cNvSpPr/>
          <p:nvPr/>
        </p:nvSpPr>
        <p:spPr>
          <a:xfrm>
            <a:off x="3429917" y="2239237"/>
            <a:ext cx="108" cy="1082"/>
          </a:xfrm>
          <a:custGeom>
            <a:avLst/>
            <a:gdLst/>
            <a:ahLst/>
            <a:cxnLst/>
            <a:rect l="l" t="t" r="r" b="b"/>
            <a:pathLst>
              <a:path w="1" h="10" extrusionOk="0">
                <a:moveTo>
                  <a:pt x="0" y="0"/>
                </a:moveTo>
                <a:lnTo>
                  <a:pt x="0" y="0"/>
                </a:lnTo>
                <a:lnTo>
                  <a:pt x="0" y="10"/>
                </a:lnTo>
                <a:lnTo>
                  <a:pt x="0" y="1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7"/>
          <p:cNvSpPr/>
          <p:nvPr/>
        </p:nvSpPr>
        <p:spPr>
          <a:xfrm>
            <a:off x="3429917" y="2444331"/>
            <a:ext cx="108" cy="2056"/>
          </a:xfrm>
          <a:custGeom>
            <a:avLst/>
            <a:gdLst/>
            <a:ahLst/>
            <a:cxnLst/>
            <a:rect l="l" t="t" r="r" b="b"/>
            <a:pathLst>
              <a:path w="1" h="19" extrusionOk="0">
                <a:moveTo>
                  <a:pt x="0" y="0"/>
                </a:moveTo>
                <a:lnTo>
                  <a:pt x="0" y="0"/>
                </a:lnTo>
                <a:lnTo>
                  <a:pt x="0" y="18"/>
                </a:lnTo>
                <a:lnTo>
                  <a:pt x="0" y="18"/>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7"/>
          <p:cNvSpPr/>
          <p:nvPr/>
        </p:nvSpPr>
        <p:spPr>
          <a:xfrm>
            <a:off x="3429917" y="2446279"/>
            <a:ext cx="108" cy="2489"/>
          </a:xfrm>
          <a:custGeom>
            <a:avLst/>
            <a:gdLst/>
            <a:ahLst/>
            <a:cxnLst/>
            <a:rect l="l" t="t" r="r" b="b"/>
            <a:pathLst>
              <a:path w="1" h="23" extrusionOk="0">
                <a:moveTo>
                  <a:pt x="0" y="0"/>
                </a:moveTo>
                <a:lnTo>
                  <a:pt x="0" y="0"/>
                </a:lnTo>
                <a:lnTo>
                  <a:pt x="0" y="23"/>
                </a:lnTo>
                <a:lnTo>
                  <a:pt x="0" y="23"/>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7"/>
          <p:cNvSpPr/>
          <p:nvPr/>
        </p:nvSpPr>
        <p:spPr>
          <a:xfrm>
            <a:off x="3429917" y="2448660"/>
            <a:ext cx="108" cy="2056"/>
          </a:xfrm>
          <a:custGeom>
            <a:avLst/>
            <a:gdLst/>
            <a:ahLst/>
            <a:cxnLst/>
            <a:rect l="l" t="t" r="r" b="b"/>
            <a:pathLst>
              <a:path w="1" h="19" extrusionOk="0">
                <a:moveTo>
                  <a:pt x="0" y="1"/>
                </a:moveTo>
                <a:lnTo>
                  <a:pt x="0" y="1"/>
                </a:lnTo>
                <a:lnTo>
                  <a:pt x="0" y="19"/>
                </a:lnTo>
                <a:lnTo>
                  <a:pt x="0" y="19"/>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7"/>
          <p:cNvSpPr/>
          <p:nvPr/>
        </p:nvSpPr>
        <p:spPr>
          <a:xfrm>
            <a:off x="3429917" y="2450608"/>
            <a:ext cx="108" cy="2489"/>
          </a:xfrm>
          <a:custGeom>
            <a:avLst/>
            <a:gdLst/>
            <a:ahLst/>
            <a:cxnLst/>
            <a:rect l="l" t="t" r="r" b="b"/>
            <a:pathLst>
              <a:path w="1" h="23" extrusionOk="0">
                <a:moveTo>
                  <a:pt x="0" y="1"/>
                </a:moveTo>
                <a:lnTo>
                  <a:pt x="0" y="1"/>
                </a:lnTo>
                <a:lnTo>
                  <a:pt x="0" y="22"/>
                </a:lnTo>
                <a:lnTo>
                  <a:pt x="0" y="22"/>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7"/>
          <p:cNvSpPr/>
          <p:nvPr/>
        </p:nvSpPr>
        <p:spPr>
          <a:xfrm>
            <a:off x="3429917" y="2452989"/>
            <a:ext cx="108" cy="2056"/>
          </a:xfrm>
          <a:custGeom>
            <a:avLst/>
            <a:gdLst/>
            <a:ahLst/>
            <a:cxnLst/>
            <a:rect l="l" t="t" r="r" b="b"/>
            <a:pathLst>
              <a:path w="1" h="19" extrusionOk="0">
                <a:moveTo>
                  <a:pt x="0" y="0"/>
                </a:moveTo>
                <a:lnTo>
                  <a:pt x="0" y="0"/>
                </a:lnTo>
                <a:lnTo>
                  <a:pt x="0" y="18"/>
                </a:lnTo>
                <a:lnTo>
                  <a:pt x="0" y="18"/>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7"/>
          <p:cNvSpPr/>
          <p:nvPr/>
        </p:nvSpPr>
        <p:spPr>
          <a:xfrm>
            <a:off x="3429917" y="2454937"/>
            <a:ext cx="108" cy="2056"/>
          </a:xfrm>
          <a:custGeom>
            <a:avLst/>
            <a:gdLst/>
            <a:ahLst/>
            <a:cxnLst/>
            <a:rect l="l" t="t" r="r" b="b"/>
            <a:pathLst>
              <a:path w="1" h="19" extrusionOk="0">
                <a:moveTo>
                  <a:pt x="0" y="0"/>
                </a:moveTo>
                <a:lnTo>
                  <a:pt x="0" y="0"/>
                </a:lnTo>
                <a:lnTo>
                  <a:pt x="0" y="18"/>
                </a:lnTo>
                <a:lnTo>
                  <a:pt x="0" y="18"/>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7"/>
          <p:cNvSpPr/>
          <p:nvPr/>
        </p:nvSpPr>
        <p:spPr>
          <a:xfrm>
            <a:off x="3429917" y="2456885"/>
            <a:ext cx="108" cy="1948"/>
          </a:xfrm>
          <a:custGeom>
            <a:avLst/>
            <a:gdLst/>
            <a:ahLst/>
            <a:cxnLst/>
            <a:rect l="l" t="t" r="r" b="b"/>
            <a:pathLst>
              <a:path w="1" h="18" extrusionOk="0">
                <a:moveTo>
                  <a:pt x="0" y="0"/>
                </a:moveTo>
                <a:lnTo>
                  <a:pt x="0" y="0"/>
                </a:lnTo>
                <a:lnTo>
                  <a:pt x="0" y="17"/>
                </a:lnTo>
                <a:lnTo>
                  <a:pt x="0" y="17"/>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7"/>
          <p:cNvSpPr/>
          <p:nvPr/>
        </p:nvSpPr>
        <p:spPr>
          <a:xfrm>
            <a:off x="3429917" y="2458725"/>
            <a:ext cx="108" cy="2056"/>
          </a:xfrm>
          <a:custGeom>
            <a:avLst/>
            <a:gdLst/>
            <a:ahLst/>
            <a:cxnLst/>
            <a:rect l="l" t="t" r="r" b="b"/>
            <a:pathLst>
              <a:path w="1" h="19" extrusionOk="0">
                <a:moveTo>
                  <a:pt x="0" y="0"/>
                </a:moveTo>
                <a:lnTo>
                  <a:pt x="0" y="0"/>
                </a:lnTo>
                <a:lnTo>
                  <a:pt x="0" y="18"/>
                </a:lnTo>
                <a:lnTo>
                  <a:pt x="0" y="18"/>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7"/>
          <p:cNvSpPr/>
          <p:nvPr/>
        </p:nvSpPr>
        <p:spPr>
          <a:xfrm>
            <a:off x="3429917" y="2460673"/>
            <a:ext cx="108" cy="2056"/>
          </a:xfrm>
          <a:custGeom>
            <a:avLst/>
            <a:gdLst/>
            <a:ahLst/>
            <a:cxnLst/>
            <a:rect l="l" t="t" r="r" b="b"/>
            <a:pathLst>
              <a:path w="1" h="19" extrusionOk="0">
                <a:moveTo>
                  <a:pt x="0" y="0"/>
                </a:moveTo>
                <a:lnTo>
                  <a:pt x="0" y="0"/>
                </a:lnTo>
                <a:lnTo>
                  <a:pt x="0" y="19"/>
                </a:lnTo>
                <a:lnTo>
                  <a:pt x="0" y="19"/>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7"/>
          <p:cNvSpPr/>
          <p:nvPr/>
        </p:nvSpPr>
        <p:spPr>
          <a:xfrm>
            <a:off x="3429917" y="2462622"/>
            <a:ext cx="108" cy="1948"/>
          </a:xfrm>
          <a:custGeom>
            <a:avLst/>
            <a:gdLst/>
            <a:ahLst/>
            <a:cxnLst/>
            <a:rect l="l" t="t" r="r" b="b"/>
            <a:pathLst>
              <a:path w="1" h="18" extrusionOk="0">
                <a:moveTo>
                  <a:pt x="0" y="1"/>
                </a:moveTo>
                <a:lnTo>
                  <a:pt x="0" y="1"/>
                </a:lnTo>
                <a:lnTo>
                  <a:pt x="0" y="18"/>
                </a:lnTo>
                <a:lnTo>
                  <a:pt x="0" y="18"/>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7"/>
          <p:cNvSpPr/>
          <p:nvPr/>
        </p:nvSpPr>
        <p:spPr>
          <a:xfrm>
            <a:off x="3429917" y="2464461"/>
            <a:ext cx="108" cy="2056"/>
          </a:xfrm>
          <a:custGeom>
            <a:avLst/>
            <a:gdLst/>
            <a:ahLst/>
            <a:cxnLst/>
            <a:rect l="l" t="t" r="r" b="b"/>
            <a:pathLst>
              <a:path w="1" h="19" extrusionOk="0">
                <a:moveTo>
                  <a:pt x="0" y="1"/>
                </a:moveTo>
                <a:lnTo>
                  <a:pt x="0" y="1"/>
                </a:lnTo>
                <a:lnTo>
                  <a:pt x="0" y="19"/>
                </a:lnTo>
                <a:lnTo>
                  <a:pt x="0" y="19"/>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7"/>
          <p:cNvSpPr/>
          <p:nvPr/>
        </p:nvSpPr>
        <p:spPr>
          <a:xfrm>
            <a:off x="3429917" y="2466410"/>
            <a:ext cx="108" cy="2056"/>
          </a:xfrm>
          <a:custGeom>
            <a:avLst/>
            <a:gdLst/>
            <a:ahLst/>
            <a:cxnLst/>
            <a:rect l="l" t="t" r="r" b="b"/>
            <a:pathLst>
              <a:path w="1" h="19" extrusionOk="0">
                <a:moveTo>
                  <a:pt x="0" y="1"/>
                </a:moveTo>
                <a:lnTo>
                  <a:pt x="0" y="1"/>
                </a:lnTo>
                <a:lnTo>
                  <a:pt x="0" y="19"/>
                </a:lnTo>
                <a:lnTo>
                  <a:pt x="0" y="15"/>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7"/>
          <p:cNvSpPr/>
          <p:nvPr/>
        </p:nvSpPr>
        <p:spPr>
          <a:xfrm>
            <a:off x="3429917" y="2467925"/>
            <a:ext cx="108" cy="1948"/>
          </a:xfrm>
          <a:custGeom>
            <a:avLst/>
            <a:gdLst/>
            <a:ahLst/>
            <a:cxnLst/>
            <a:rect l="l" t="t" r="r" b="b"/>
            <a:pathLst>
              <a:path w="1" h="18" extrusionOk="0">
                <a:moveTo>
                  <a:pt x="0" y="1"/>
                </a:moveTo>
                <a:lnTo>
                  <a:pt x="0" y="5"/>
                </a:lnTo>
                <a:lnTo>
                  <a:pt x="0" y="18"/>
                </a:lnTo>
                <a:lnTo>
                  <a:pt x="0" y="18"/>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7"/>
          <p:cNvSpPr/>
          <p:nvPr/>
        </p:nvSpPr>
        <p:spPr>
          <a:xfrm>
            <a:off x="3429917" y="2469765"/>
            <a:ext cx="108" cy="2056"/>
          </a:xfrm>
          <a:custGeom>
            <a:avLst/>
            <a:gdLst/>
            <a:ahLst/>
            <a:cxnLst/>
            <a:rect l="l" t="t" r="r" b="b"/>
            <a:pathLst>
              <a:path w="1" h="19" extrusionOk="0">
                <a:moveTo>
                  <a:pt x="0" y="1"/>
                </a:moveTo>
                <a:lnTo>
                  <a:pt x="0" y="1"/>
                </a:lnTo>
                <a:lnTo>
                  <a:pt x="0" y="19"/>
                </a:lnTo>
                <a:lnTo>
                  <a:pt x="0" y="19"/>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7"/>
          <p:cNvSpPr/>
          <p:nvPr/>
        </p:nvSpPr>
        <p:spPr>
          <a:xfrm>
            <a:off x="3429917" y="2471713"/>
            <a:ext cx="108" cy="1515"/>
          </a:xfrm>
          <a:custGeom>
            <a:avLst/>
            <a:gdLst/>
            <a:ahLst/>
            <a:cxnLst/>
            <a:rect l="l" t="t" r="r" b="b"/>
            <a:pathLst>
              <a:path w="1" h="14" extrusionOk="0">
                <a:moveTo>
                  <a:pt x="0" y="1"/>
                </a:moveTo>
                <a:lnTo>
                  <a:pt x="0" y="1"/>
                </a:lnTo>
                <a:lnTo>
                  <a:pt x="0" y="13"/>
                </a:lnTo>
                <a:lnTo>
                  <a:pt x="0" y="13"/>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7"/>
          <p:cNvSpPr/>
          <p:nvPr/>
        </p:nvSpPr>
        <p:spPr>
          <a:xfrm>
            <a:off x="3429917" y="2473120"/>
            <a:ext cx="108" cy="1623"/>
          </a:xfrm>
          <a:custGeom>
            <a:avLst/>
            <a:gdLst/>
            <a:ahLst/>
            <a:cxnLst/>
            <a:rect l="l" t="t" r="r" b="b"/>
            <a:pathLst>
              <a:path w="1" h="15" extrusionOk="0">
                <a:moveTo>
                  <a:pt x="0" y="0"/>
                </a:moveTo>
                <a:lnTo>
                  <a:pt x="0" y="0"/>
                </a:lnTo>
                <a:lnTo>
                  <a:pt x="0" y="14"/>
                </a:lnTo>
                <a:lnTo>
                  <a:pt x="0" y="14"/>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7"/>
          <p:cNvSpPr/>
          <p:nvPr/>
        </p:nvSpPr>
        <p:spPr>
          <a:xfrm>
            <a:off x="3429917" y="2474635"/>
            <a:ext cx="108" cy="1515"/>
          </a:xfrm>
          <a:custGeom>
            <a:avLst/>
            <a:gdLst/>
            <a:ahLst/>
            <a:cxnLst/>
            <a:rect l="l" t="t" r="r" b="b"/>
            <a:pathLst>
              <a:path w="1" h="14" extrusionOk="0">
                <a:moveTo>
                  <a:pt x="0" y="0"/>
                </a:moveTo>
                <a:lnTo>
                  <a:pt x="0" y="0"/>
                </a:lnTo>
                <a:lnTo>
                  <a:pt x="0" y="13"/>
                </a:lnTo>
                <a:lnTo>
                  <a:pt x="0" y="13"/>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7"/>
          <p:cNvSpPr/>
          <p:nvPr/>
        </p:nvSpPr>
        <p:spPr>
          <a:xfrm>
            <a:off x="3429917" y="2476042"/>
            <a:ext cx="108" cy="2056"/>
          </a:xfrm>
          <a:custGeom>
            <a:avLst/>
            <a:gdLst/>
            <a:ahLst/>
            <a:cxnLst/>
            <a:rect l="l" t="t" r="r" b="b"/>
            <a:pathLst>
              <a:path w="1" h="19" extrusionOk="0">
                <a:moveTo>
                  <a:pt x="0" y="0"/>
                </a:moveTo>
                <a:lnTo>
                  <a:pt x="0" y="0"/>
                </a:lnTo>
                <a:lnTo>
                  <a:pt x="0" y="18"/>
                </a:lnTo>
                <a:lnTo>
                  <a:pt x="0" y="18"/>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7"/>
          <p:cNvSpPr/>
          <p:nvPr/>
        </p:nvSpPr>
        <p:spPr>
          <a:xfrm>
            <a:off x="3429917" y="2477990"/>
            <a:ext cx="108" cy="1623"/>
          </a:xfrm>
          <a:custGeom>
            <a:avLst/>
            <a:gdLst/>
            <a:ahLst/>
            <a:cxnLst/>
            <a:rect l="l" t="t" r="r" b="b"/>
            <a:pathLst>
              <a:path w="1" h="15" extrusionOk="0">
                <a:moveTo>
                  <a:pt x="0" y="0"/>
                </a:moveTo>
                <a:lnTo>
                  <a:pt x="0" y="0"/>
                </a:lnTo>
                <a:lnTo>
                  <a:pt x="0" y="14"/>
                </a:lnTo>
                <a:lnTo>
                  <a:pt x="0" y="14"/>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7"/>
          <p:cNvSpPr/>
          <p:nvPr/>
        </p:nvSpPr>
        <p:spPr>
          <a:xfrm>
            <a:off x="3429917" y="2479505"/>
            <a:ext cx="108" cy="1407"/>
          </a:xfrm>
          <a:custGeom>
            <a:avLst/>
            <a:gdLst/>
            <a:ahLst/>
            <a:cxnLst/>
            <a:rect l="l" t="t" r="r" b="b"/>
            <a:pathLst>
              <a:path w="1" h="13" extrusionOk="0">
                <a:moveTo>
                  <a:pt x="0" y="0"/>
                </a:moveTo>
                <a:lnTo>
                  <a:pt x="0" y="0"/>
                </a:lnTo>
                <a:lnTo>
                  <a:pt x="0" y="13"/>
                </a:lnTo>
                <a:lnTo>
                  <a:pt x="0" y="13"/>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7"/>
          <p:cNvSpPr/>
          <p:nvPr/>
        </p:nvSpPr>
        <p:spPr>
          <a:xfrm>
            <a:off x="3429917" y="2480804"/>
            <a:ext cx="108" cy="1623"/>
          </a:xfrm>
          <a:custGeom>
            <a:avLst/>
            <a:gdLst/>
            <a:ahLst/>
            <a:cxnLst/>
            <a:rect l="l" t="t" r="r" b="b"/>
            <a:pathLst>
              <a:path w="1" h="15" extrusionOk="0">
                <a:moveTo>
                  <a:pt x="0" y="1"/>
                </a:moveTo>
                <a:lnTo>
                  <a:pt x="0" y="1"/>
                </a:lnTo>
                <a:lnTo>
                  <a:pt x="0" y="15"/>
                </a:lnTo>
                <a:lnTo>
                  <a:pt x="0" y="15"/>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7"/>
          <p:cNvSpPr/>
          <p:nvPr/>
        </p:nvSpPr>
        <p:spPr>
          <a:xfrm>
            <a:off x="3429917" y="2482319"/>
            <a:ext cx="108" cy="1082"/>
          </a:xfrm>
          <a:custGeom>
            <a:avLst/>
            <a:gdLst/>
            <a:ahLst/>
            <a:cxnLst/>
            <a:rect l="l" t="t" r="r" b="b"/>
            <a:pathLst>
              <a:path w="1" h="10" extrusionOk="0">
                <a:moveTo>
                  <a:pt x="0" y="1"/>
                </a:moveTo>
                <a:lnTo>
                  <a:pt x="0" y="1"/>
                </a:lnTo>
                <a:lnTo>
                  <a:pt x="0" y="9"/>
                </a:lnTo>
                <a:lnTo>
                  <a:pt x="0" y="9"/>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7"/>
          <p:cNvSpPr/>
          <p:nvPr/>
        </p:nvSpPr>
        <p:spPr>
          <a:xfrm>
            <a:off x="3429917" y="2483293"/>
            <a:ext cx="108" cy="1407"/>
          </a:xfrm>
          <a:custGeom>
            <a:avLst/>
            <a:gdLst/>
            <a:ahLst/>
            <a:cxnLst/>
            <a:rect l="l" t="t" r="r" b="b"/>
            <a:pathLst>
              <a:path w="1" h="13" extrusionOk="0">
                <a:moveTo>
                  <a:pt x="0" y="0"/>
                </a:moveTo>
                <a:lnTo>
                  <a:pt x="0" y="13"/>
                </a:lnTo>
                <a:lnTo>
                  <a:pt x="0" y="13"/>
                </a:lnTo>
                <a:lnTo>
                  <a:pt x="0"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7"/>
          <p:cNvSpPr/>
          <p:nvPr/>
        </p:nvSpPr>
        <p:spPr>
          <a:xfrm>
            <a:off x="3429917" y="2484592"/>
            <a:ext cx="108" cy="1623"/>
          </a:xfrm>
          <a:custGeom>
            <a:avLst/>
            <a:gdLst/>
            <a:ahLst/>
            <a:cxnLst/>
            <a:rect l="l" t="t" r="r" b="b"/>
            <a:pathLst>
              <a:path w="1" h="15" extrusionOk="0">
                <a:moveTo>
                  <a:pt x="0" y="1"/>
                </a:moveTo>
                <a:lnTo>
                  <a:pt x="0" y="15"/>
                </a:lnTo>
                <a:lnTo>
                  <a:pt x="0" y="15"/>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7"/>
          <p:cNvSpPr/>
          <p:nvPr/>
        </p:nvSpPr>
        <p:spPr>
          <a:xfrm>
            <a:off x="3429917" y="2486107"/>
            <a:ext cx="108" cy="1082"/>
          </a:xfrm>
          <a:custGeom>
            <a:avLst/>
            <a:gdLst/>
            <a:ahLst/>
            <a:cxnLst/>
            <a:rect l="l" t="t" r="r" b="b"/>
            <a:pathLst>
              <a:path w="1" h="10" extrusionOk="0">
                <a:moveTo>
                  <a:pt x="0" y="1"/>
                </a:moveTo>
                <a:lnTo>
                  <a:pt x="0" y="9"/>
                </a:lnTo>
                <a:lnTo>
                  <a:pt x="0" y="9"/>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7"/>
          <p:cNvSpPr/>
          <p:nvPr/>
        </p:nvSpPr>
        <p:spPr>
          <a:xfrm>
            <a:off x="3429917" y="2487081"/>
            <a:ext cx="108" cy="1623"/>
          </a:xfrm>
          <a:custGeom>
            <a:avLst/>
            <a:gdLst/>
            <a:ahLst/>
            <a:cxnLst/>
            <a:rect l="l" t="t" r="r" b="b"/>
            <a:pathLst>
              <a:path w="1" h="15" extrusionOk="0">
                <a:moveTo>
                  <a:pt x="0" y="0"/>
                </a:moveTo>
                <a:lnTo>
                  <a:pt x="0" y="14"/>
                </a:lnTo>
                <a:lnTo>
                  <a:pt x="0" y="14"/>
                </a:lnTo>
                <a:lnTo>
                  <a:pt x="0"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7"/>
          <p:cNvSpPr/>
          <p:nvPr/>
        </p:nvSpPr>
        <p:spPr>
          <a:xfrm>
            <a:off x="3429917" y="2488597"/>
            <a:ext cx="108" cy="974"/>
          </a:xfrm>
          <a:custGeom>
            <a:avLst/>
            <a:gdLst/>
            <a:ahLst/>
            <a:cxnLst/>
            <a:rect l="l" t="t" r="r" b="b"/>
            <a:pathLst>
              <a:path w="1" h="9" extrusionOk="0">
                <a:moveTo>
                  <a:pt x="0" y="0"/>
                </a:moveTo>
                <a:lnTo>
                  <a:pt x="0" y="9"/>
                </a:lnTo>
                <a:lnTo>
                  <a:pt x="0" y="9"/>
                </a:lnTo>
                <a:lnTo>
                  <a:pt x="0"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7"/>
          <p:cNvSpPr/>
          <p:nvPr/>
        </p:nvSpPr>
        <p:spPr>
          <a:xfrm>
            <a:off x="3429917" y="2489462"/>
            <a:ext cx="108" cy="1623"/>
          </a:xfrm>
          <a:custGeom>
            <a:avLst/>
            <a:gdLst/>
            <a:ahLst/>
            <a:cxnLst/>
            <a:rect l="l" t="t" r="r" b="b"/>
            <a:pathLst>
              <a:path w="1" h="15" extrusionOk="0">
                <a:moveTo>
                  <a:pt x="0" y="1"/>
                </a:moveTo>
                <a:lnTo>
                  <a:pt x="0" y="15"/>
                </a:lnTo>
                <a:lnTo>
                  <a:pt x="0" y="15"/>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7"/>
          <p:cNvSpPr/>
          <p:nvPr/>
        </p:nvSpPr>
        <p:spPr>
          <a:xfrm>
            <a:off x="3429917" y="2490978"/>
            <a:ext cx="108" cy="1082"/>
          </a:xfrm>
          <a:custGeom>
            <a:avLst/>
            <a:gdLst/>
            <a:ahLst/>
            <a:cxnLst/>
            <a:rect l="l" t="t" r="r" b="b"/>
            <a:pathLst>
              <a:path w="1" h="10" extrusionOk="0">
                <a:moveTo>
                  <a:pt x="0" y="1"/>
                </a:moveTo>
                <a:lnTo>
                  <a:pt x="0" y="9"/>
                </a:lnTo>
                <a:lnTo>
                  <a:pt x="0" y="9"/>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7"/>
          <p:cNvSpPr/>
          <p:nvPr/>
        </p:nvSpPr>
        <p:spPr>
          <a:xfrm>
            <a:off x="3429917" y="2491952"/>
            <a:ext cx="108" cy="974"/>
          </a:xfrm>
          <a:custGeom>
            <a:avLst/>
            <a:gdLst/>
            <a:ahLst/>
            <a:cxnLst/>
            <a:rect l="l" t="t" r="r" b="b"/>
            <a:pathLst>
              <a:path w="1" h="9" extrusionOk="0">
                <a:moveTo>
                  <a:pt x="0" y="0"/>
                </a:moveTo>
                <a:lnTo>
                  <a:pt x="0" y="9"/>
                </a:lnTo>
                <a:lnTo>
                  <a:pt x="0" y="9"/>
                </a:lnTo>
                <a:lnTo>
                  <a:pt x="0"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7"/>
          <p:cNvSpPr/>
          <p:nvPr/>
        </p:nvSpPr>
        <p:spPr>
          <a:xfrm>
            <a:off x="3429917" y="2492817"/>
            <a:ext cx="108" cy="1191"/>
          </a:xfrm>
          <a:custGeom>
            <a:avLst/>
            <a:gdLst/>
            <a:ahLst/>
            <a:cxnLst/>
            <a:rect l="l" t="t" r="r" b="b"/>
            <a:pathLst>
              <a:path w="1" h="11" extrusionOk="0">
                <a:moveTo>
                  <a:pt x="0" y="1"/>
                </a:moveTo>
                <a:lnTo>
                  <a:pt x="0" y="10"/>
                </a:lnTo>
                <a:lnTo>
                  <a:pt x="0" y="10"/>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7"/>
          <p:cNvSpPr/>
          <p:nvPr/>
        </p:nvSpPr>
        <p:spPr>
          <a:xfrm>
            <a:off x="3429917" y="2493900"/>
            <a:ext cx="108" cy="1407"/>
          </a:xfrm>
          <a:custGeom>
            <a:avLst/>
            <a:gdLst/>
            <a:ahLst/>
            <a:cxnLst/>
            <a:rect l="l" t="t" r="r" b="b"/>
            <a:pathLst>
              <a:path w="1" h="13" extrusionOk="0">
                <a:moveTo>
                  <a:pt x="0" y="0"/>
                </a:moveTo>
                <a:lnTo>
                  <a:pt x="0" y="13"/>
                </a:lnTo>
                <a:lnTo>
                  <a:pt x="0" y="13"/>
                </a:lnTo>
                <a:lnTo>
                  <a:pt x="0"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7"/>
          <p:cNvSpPr/>
          <p:nvPr/>
        </p:nvSpPr>
        <p:spPr>
          <a:xfrm>
            <a:off x="3429917" y="2495199"/>
            <a:ext cx="108" cy="649"/>
          </a:xfrm>
          <a:custGeom>
            <a:avLst/>
            <a:gdLst/>
            <a:ahLst/>
            <a:cxnLst/>
            <a:rect l="l" t="t" r="r" b="b"/>
            <a:pathLst>
              <a:path w="1" h="6" extrusionOk="0">
                <a:moveTo>
                  <a:pt x="0" y="1"/>
                </a:moveTo>
                <a:lnTo>
                  <a:pt x="0" y="5"/>
                </a:lnTo>
                <a:lnTo>
                  <a:pt x="0" y="5"/>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7"/>
          <p:cNvSpPr/>
          <p:nvPr/>
        </p:nvSpPr>
        <p:spPr>
          <a:xfrm>
            <a:off x="3429917" y="2495740"/>
            <a:ext cx="108" cy="1082"/>
          </a:xfrm>
          <a:custGeom>
            <a:avLst/>
            <a:gdLst/>
            <a:ahLst/>
            <a:cxnLst/>
            <a:rect l="l" t="t" r="r" b="b"/>
            <a:pathLst>
              <a:path w="1" h="10" extrusionOk="0">
                <a:moveTo>
                  <a:pt x="0" y="0"/>
                </a:moveTo>
                <a:lnTo>
                  <a:pt x="0" y="10"/>
                </a:lnTo>
                <a:lnTo>
                  <a:pt x="0" y="10"/>
                </a:lnTo>
                <a:lnTo>
                  <a:pt x="0"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7"/>
          <p:cNvSpPr/>
          <p:nvPr/>
        </p:nvSpPr>
        <p:spPr>
          <a:xfrm>
            <a:off x="3429917" y="2496714"/>
            <a:ext cx="108" cy="1082"/>
          </a:xfrm>
          <a:custGeom>
            <a:avLst/>
            <a:gdLst/>
            <a:ahLst/>
            <a:cxnLst/>
            <a:rect l="l" t="t" r="r" b="b"/>
            <a:pathLst>
              <a:path w="1" h="10" extrusionOk="0">
                <a:moveTo>
                  <a:pt x="0" y="1"/>
                </a:moveTo>
                <a:lnTo>
                  <a:pt x="0" y="9"/>
                </a:lnTo>
                <a:lnTo>
                  <a:pt x="0" y="9"/>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7"/>
          <p:cNvSpPr/>
          <p:nvPr/>
        </p:nvSpPr>
        <p:spPr>
          <a:xfrm>
            <a:off x="3429917" y="2497688"/>
            <a:ext cx="108" cy="974"/>
          </a:xfrm>
          <a:custGeom>
            <a:avLst/>
            <a:gdLst/>
            <a:ahLst/>
            <a:cxnLst/>
            <a:rect l="l" t="t" r="r" b="b"/>
            <a:pathLst>
              <a:path w="1" h="9" extrusionOk="0">
                <a:moveTo>
                  <a:pt x="0" y="0"/>
                </a:moveTo>
                <a:lnTo>
                  <a:pt x="0" y="9"/>
                </a:lnTo>
                <a:lnTo>
                  <a:pt x="0" y="9"/>
                </a:lnTo>
                <a:lnTo>
                  <a:pt x="0"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7"/>
          <p:cNvSpPr/>
          <p:nvPr/>
        </p:nvSpPr>
        <p:spPr>
          <a:xfrm>
            <a:off x="3429917" y="2498554"/>
            <a:ext cx="108" cy="649"/>
          </a:xfrm>
          <a:custGeom>
            <a:avLst/>
            <a:gdLst/>
            <a:ahLst/>
            <a:cxnLst/>
            <a:rect l="l" t="t" r="r" b="b"/>
            <a:pathLst>
              <a:path w="1" h="6" extrusionOk="0">
                <a:moveTo>
                  <a:pt x="0" y="1"/>
                </a:moveTo>
                <a:lnTo>
                  <a:pt x="0" y="5"/>
                </a:lnTo>
                <a:lnTo>
                  <a:pt x="0" y="5"/>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7"/>
          <p:cNvSpPr/>
          <p:nvPr/>
        </p:nvSpPr>
        <p:spPr>
          <a:xfrm>
            <a:off x="3429917" y="2499095"/>
            <a:ext cx="108" cy="1082"/>
          </a:xfrm>
          <a:custGeom>
            <a:avLst/>
            <a:gdLst/>
            <a:ahLst/>
            <a:cxnLst/>
            <a:rect l="l" t="t" r="r" b="b"/>
            <a:pathLst>
              <a:path w="1" h="10" extrusionOk="0">
                <a:moveTo>
                  <a:pt x="0" y="0"/>
                </a:moveTo>
                <a:lnTo>
                  <a:pt x="0" y="10"/>
                </a:lnTo>
                <a:lnTo>
                  <a:pt x="0" y="10"/>
                </a:lnTo>
                <a:lnTo>
                  <a:pt x="0"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7"/>
          <p:cNvSpPr/>
          <p:nvPr/>
        </p:nvSpPr>
        <p:spPr>
          <a:xfrm>
            <a:off x="3429917" y="2500069"/>
            <a:ext cx="108" cy="541"/>
          </a:xfrm>
          <a:custGeom>
            <a:avLst/>
            <a:gdLst/>
            <a:ahLst/>
            <a:cxnLst/>
            <a:rect l="l" t="t" r="r" b="b"/>
            <a:pathLst>
              <a:path w="1" h="5" extrusionOk="0">
                <a:moveTo>
                  <a:pt x="0" y="1"/>
                </a:moveTo>
                <a:lnTo>
                  <a:pt x="0" y="5"/>
                </a:lnTo>
                <a:lnTo>
                  <a:pt x="0" y="5"/>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7"/>
          <p:cNvSpPr/>
          <p:nvPr/>
        </p:nvSpPr>
        <p:spPr>
          <a:xfrm>
            <a:off x="3429917" y="2500502"/>
            <a:ext cx="108" cy="1082"/>
          </a:xfrm>
          <a:custGeom>
            <a:avLst/>
            <a:gdLst/>
            <a:ahLst/>
            <a:cxnLst/>
            <a:rect l="l" t="t" r="r" b="b"/>
            <a:pathLst>
              <a:path w="1" h="10" extrusionOk="0">
                <a:moveTo>
                  <a:pt x="0" y="1"/>
                </a:moveTo>
                <a:lnTo>
                  <a:pt x="0" y="10"/>
                </a:lnTo>
                <a:lnTo>
                  <a:pt x="0" y="10"/>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7"/>
          <p:cNvSpPr/>
          <p:nvPr/>
        </p:nvSpPr>
        <p:spPr>
          <a:xfrm>
            <a:off x="3429917" y="2501476"/>
            <a:ext cx="108" cy="541"/>
          </a:xfrm>
          <a:custGeom>
            <a:avLst/>
            <a:gdLst/>
            <a:ahLst/>
            <a:cxnLst/>
            <a:rect l="l" t="t" r="r" b="b"/>
            <a:pathLst>
              <a:path w="1" h="5" extrusionOk="0">
                <a:moveTo>
                  <a:pt x="0" y="1"/>
                </a:moveTo>
                <a:lnTo>
                  <a:pt x="0" y="5"/>
                </a:lnTo>
                <a:lnTo>
                  <a:pt x="0" y="5"/>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7"/>
          <p:cNvSpPr/>
          <p:nvPr/>
        </p:nvSpPr>
        <p:spPr>
          <a:xfrm>
            <a:off x="3429917" y="2501909"/>
            <a:ext cx="108" cy="758"/>
          </a:xfrm>
          <a:custGeom>
            <a:avLst/>
            <a:gdLst/>
            <a:ahLst/>
            <a:cxnLst/>
            <a:rect l="l" t="t" r="r" b="b"/>
            <a:pathLst>
              <a:path w="1" h="7" extrusionOk="0">
                <a:moveTo>
                  <a:pt x="0" y="1"/>
                </a:moveTo>
                <a:lnTo>
                  <a:pt x="0" y="6"/>
                </a:lnTo>
                <a:lnTo>
                  <a:pt x="0" y="6"/>
                </a:lnTo>
                <a:lnTo>
                  <a:pt x="0" y="1"/>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7"/>
          <p:cNvSpPr/>
          <p:nvPr/>
        </p:nvSpPr>
        <p:spPr>
          <a:xfrm>
            <a:off x="3429917" y="2502558"/>
            <a:ext cx="108" cy="541"/>
          </a:xfrm>
          <a:custGeom>
            <a:avLst/>
            <a:gdLst/>
            <a:ahLst/>
            <a:cxnLst/>
            <a:rect l="l" t="t" r="r" b="b"/>
            <a:pathLst>
              <a:path w="1" h="5" extrusionOk="0">
                <a:moveTo>
                  <a:pt x="0" y="0"/>
                </a:moveTo>
                <a:lnTo>
                  <a:pt x="0" y="4"/>
                </a:lnTo>
                <a:lnTo>
                  <a:pt x="0" y="4"/>
                </a:lnTo>
                <a:lnTo>
                  <a:pt x="0"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7"/>
          <p:cNvSpPr/>
          <p:nvPr/>
        </p:nvSpPr>
        <p:spPr>
          <a:xfrm>
            <a:off x="3429917" y="2502991"/>
            <a:ext cx="108" cy="108"/>
          </a:xfrm>
          <a:custGeom>
            <a:avLst/>
            <a:gdLst/>
            <a:ahLst/>
            <a:cxnLst/>
            <a:rect l="l" t="t" r="r" b="b"/>
            <a:pathLst>
              <a:path w="1" h="1" extrusionOk="0">
                <a:moveTo>
                  <a:pt x="0" y="0"/>
                </a:moveTo>
                <a:lnTo>
                  <a:pt x="0" y="0"/>
                </a:lnTo>
                <a:lnTo>
                  <a:pt x="0" y="0"/>
                </a:lnTo>
                <a:lnTo>
                  <a:pt x="0" y="0"/>
                </a:lnTo>
                <a:close/>
              </a:path>
            </a:pathLst>
          </a:custGeom>
          <a:solidFill>
            <a:srgbClr val="8FA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7" name="Google Shape;1877;p57"/>
          <p:cNvGrpSpPr/>
          <p:nvPr/>
        </p:nvGrpSpPr>
        <p:grpSpPr>
          <a:xfrm>
            <a:off x="842535" y="2964886"/>
            <a:ext cx="870015" cy="800712"/>
            <a:chOff x="713227" y="2981710"/>
            <a:chExt cx="1156780" cy="1064635"/>
          </a:xfrm>
        </p:grpSpPr>
        <p:sp>
          <p:nvSpPr>
            <p:cNvPr id="1878" name="Google Shape;1878;p57"/>
            <p:cNvSpPr/>
            <p:nvPr/>
          </p:nvSpPr>
          <p:spPr>
            <a:xfrm>
              <a:off x="713227" y="3352174"/>
              <a:ext cx="694296" cy="694171"/>
            </a:xfrm>
            <a:custGeom>
              <a:avLst/>
              <a:gdLst/>
              <a:ahLst/>
              <a:cxnLst/>
              <a:rect l="l" t="t" r="r" b="b"/>
              <a:pathLst>
                <a:path w="5523" h="5522" extrusionOk="0">
                  <a:moveTo>
                    <a:pt x="2762" y="1736"/>
                  </a:moveTo>
                  <a:cubicBezTo>
                    <a:pt x="3329" y="1736"/>
                    <a:pt x="3786" y="2198"/>
                    <a:pt x="3786" y="2762"/>
                  </a:cubicBezTo>
                  <a:cubicBezTo>
                    <a:pt x="3786" y="3330"/>
                    <a:pt x="3329" y="3787"/>
                    <a:pt x="2762" y="3787"/>
                  </a:cubicBezTo>
                  <a:cubicBezTo>
                    <a:pt x="2194" y="3787"/>
                    <a:pt x="1736" y="3330"/>
                    <a:pt x="1736" y="2762"/>
                  </a:cubicBezTo>
                  <a:cubicBezTo>
                    <a:pt x="1736" y="2198"/>
                    <a:pt x="2194" y="1736"/>
                    <a:pt x="2762" y="1736"/>
                  </a:cubicBezTo>
                  <a:close/>
                  <a:moveTo>
                    <a:pt x="2442" y="1"/>
                  </a:moveTo>
                  <a:cubicBezTo>
                    <a:pt x="2344" y="1"/>
                    <a:pt x="2264" y="72"/>
                    <a:pt x="2247" y="165"/>
                  </a:cubicBezTo>
                  <a:lnTo>
                    <a:pt x="2149" y="716"/>
                  </a:lnTo>
                  <a:cubicBezTo>
                    <a:pt x="2141" y="782"/>
                    <a:pt x="2096" y="840"/>
                    <a:pt x="2029" y="862"/>
                  </a:cubicBezTo>
                  <a:cubicBezTo>
                    <a:pt x="2002" y="875"/>
                    <a:pt x="1971" y="888"/>
                    <a:pt x="1945" y="898"/>
                  </a:cubicBezTo>
                  <a:cubicBezTo>
                    <a:pt x="1919" y="910"/>
                    <a:pt x="1893" y="916"/>
                    <a:pt x="1866" y="916"/>
                  </a:cubicBezTo>
                  <a:cubicBezTo>
                    <a:pt x="1827" y="916"/>
                    <a:pt x="1788" y="904"/>
                    <a:pt x="1754" y="880"/>
                  </a:cubicBezTo>
                  <a:lnTo>
                    <a:pt x="1293" y="556"/>
                  </a:lnTo>
                  <a:cubicBezTo>
                    <a:pt x="1258" y="533"/>
                    <a:pt x="1219" y="521"/>
                    <a:pt x="1180" y="521"/>
                  </a:cubicBezTo>
                  <a:cubicBezTo>
                    <a:pt x="1130" y="521"/>
                    <a:pt x="1081" y="540"/>
                    <a:pt x="1044" y="578"/>
                  </a:cubicBezTo>
                  <a:lnTo>
                    <a:pt x="582" y="1039"/>
                  </a:lnTo>
                  <a:cubicBezTo>
                    <a:pt x="516" y="1107"/>
                    <a:pt x="507" y="1208"/>
                    <a:pt x="560" y="1288"/>
                  </a:cubicBezTo>
                  <a:lnTo>
                    <a:pt x="884" y="1750"/>
                  </a:lnTo>
                  <a:cubicBezTo>
                    <a:pt x="924" y="1803"/>
                    <a:pt x="928" y="1873"/>
                    <a:pt x="902" y="1936"/>
                  </a:cubicBezTo>
                  <a:cubicBezTo>
                    <a:pt x="889" y="1967"/>
                    <a:pt x="875" y="1994"/>
                    <a:pt x="867" y="2025"/>
                  </a:cubicBezTo>
                  <a:cubicBezTo>
                    <a:pt x="840" y="2087"/>
                    <a:pt x="787" y="2131"/>
                    <a:pt x="720" y="2145"/>
                  </a:cubicBezTo>
                  <a:lnTo>
                    <a:pt x="160" y="2242"/>
                  </a:lnTo>
                  <a:cubicBezTo>
                    <a:pt x="68" y="2260"/>
                    <a:pt x="1" y="2340"/>
                    <a:pt x="1" y="2433"/>
                  </a:cubicBezTo>
                  <a:lnTo>
                    <a:pt x="1" y="3086"/>
                  </a:lnTo>
                  <a:cubicBezTo>
                    <a:pt x="1" y="3178"/>
                    <a:pt x="68" y="3258"/>
                    <a:pt x="160" y="3276"/>
                  </a:cubicBezTo>
                  <a:lnTo>
                    <a:pt x="715" y="3374"/>
                  </a:lnTo>
                  <a:cubicBezTo>
                    <a:pt x="783" y="3383"/>
                    <a:pt x="836" y="3432"/>
                    <a:pt x="862" y="3494"/>
                  </a:cubicBezTo>
                  <a:cubicBezTo>
                    <a:pt x="871" y="3520"/>
                    <a:pt x="884" y="3551"/>
                    <a:pt x="898" y="3578"/>
                  </a:cubicBezTo>
                  <a:cubicBezTo>
                    <a:pt x="924" y="3641"/>
                    <a:pt x="920" y="3711"/>
                    <a:pt x="879" y="3770"/>
                  </a:cubicBezTo>
                  <a:lnTo>
                    <a:pt x="556" y="4231"/>
                  </a:lnTo>
                  <a:cubicBezTo>
                    <a:pt x="502" y="4311"/>
                    <a:pt x="511" y="4417"/>
                    <a:pt x="578" y="4483"/>
                  </a:cubicBezTo>
                  <a:lnTo>
                    <a:pt x="1035" y="4941"/>
                  </a:lnTo>
                  <a:cubicBezTo>
                    <a:pt x="1073" y="4978"/>
                    <a:pt x="1123" y="4997"/>
                    <a:pt x="1173" y="4997"/>
                  </a:cubicBezTo>
                  <a:cubicBezTo>
                    <a:pt x="1212" y="4997"/>
                    <a:pt x="1251" y="4986"/>
                    <a:pt x="1283" y="4963"/>
                  </a:cubicBezTo>
                  <a:lnTo>
                    <a:pt x="1745" y="4639"/>
                  </a:lnTo>
                  <a:cubicBezTo>
                    <a:pt x="1780" y="4618"/>
                    <a:pt x="1820" y="4606"/>
                    <a:pt x="1859" y="4606"/>
                  </a:cubicBezTo>
                  <a:cubicBezTo>
                    <a:pt x="1885" y="4606"/>
                    <a:pt x="1912" y="4611"/>
                    <a:pt x="1936" y="4622"/>
                  </a:cubicBezTo>
                  <a:cubicBezTo>
                    <a:pt x="1963" y="4634"/>
                    <a:pt x="1994" y="4648"/>
                    <a:pt x="2020" y="4657"/>
                  </a:cubicBezTo>
                  <a:cubicBezTo>
                    <a:pt x="2087" y="4683"/>
                    <a:pt x="2131" y="4741"/>
                    <a:pt x="2141" y="4808"/>
                  </a:cubicBezTo>
                  <a:lnTo>
                    <a:pt x="2242" y="5362"/>
                  </a:lnTo>
                  <a:cubicBezTo>
                    <a:pt x="2256" y="5456"/>
                    <a:pt x="2336" y="5522"/>
                    <a:pt x="2434" y="5522"/>
                  </a:cubicBezTo>
                  <a:lnTo>
                    <a:pt x="3081" y="5522"/>
                  </a:lnTo>
                  <a:cubicBezTo>
                    <a:pt x="3174" y="5522"/>
                    <a:pt x="3259" y="5456"/>
                    <a:pt x="3272" y="5362"/>
                  </a:cubicBezTo>
                  <a:lnTo>
                    <a:pt x="3370" y="4808"/>
                  </a:lnTo>
                  <a:cubicBezTo>
                    <a:pt x="3383" y="4741"/>
                    <a:pt x="3427" y="4688"/>
                    <a:pt x="3489" y="4661"/>
                  </a:cubicBezTo>
                  <a:cubicBezTo>
                    <a:pt x="3520" y="4653"/>
                    <a:pt x="3547" y="4639"/>
                    <a:pt x="3579" y="4626"/>
                  </a:cubicBezTo>
                  <a:cubicBezTo>
                    <a:pt x="3605" y="4615"/>
                    <a:pt x="3632" y="4609"/>
                    <a:pt x="3660" y="4609"/>
                  </a:cubicBezTo>
                  <a:cubicBezTo>
                    <a:pt x="3698" y="4609"/>
                    <a:pt x="3736" y="4620"/>
                    <a:pt x="3769" y="4643"/>
                  </a:cubicBezTo>
                  <a:lnTo>
                    <a:pt x="4231" y="4968"/>
                  </a:lnTo>
                  <a:cubicBezTo>
                    <a:pt x="4263" y="4992"/>
                    <a:pt x="4301" y="5004"/>
                    <a:pt x="4339" y="5004"/>
                  </a:cubicBezTo>
                  <a:cubicBezTo>
                    <a:pt x="4390" y="5004"/>
                    <a:pt x="4441" y="4983"/>
                    <a:pt x="4479" y="4946"/>
                  </a:cubicBezTo>
                  <a:lnTo>
                    <a:pt x="4941" y="4489"/>
                  </a:lnTo>
                  <a:cubicBezTo>
                    <a:pt x="5007" y="4421"/>
                    <a:pt x="5017" y="4315"/>
                    <a:pt x="4963" y="4239"/>
                  </a:cubicBezTo>
                  <a:lnTo>
                    <a:pt x="4639" y="3778"/>
                  </a:lnTo>
                  <a:cubicBezTo>
                    <a:pt x="4599" y="3721"/>
                    <a:pt x="4595" y="3649"/>
                    <a:pt x="4622" y="3587"/>
                  </a:cubicBezTo>
                  <a:cubicBezTo>
                    <a:pt x="4634" y="3561"/>
                    <a:pt x="4648" y="3530"/>
                    <a:pt x="4657" y="3503"/>
                  </a:cubicBezTo>
                  <a:cubicBezTo>
                    <a:pt x="4683" y="3440"/>
                    <a:pt x="4737" y="3391"/>
                    <a:pt x="4804" y="3383"/>
                  </a:cubicBezTo>
                  <a:lnTo>
                    <a:pt x="5363" y="3285"/>
                  </a:lnTo>
                  <a:cubicBezTo>
                    <a:pt x="5451" y="3268"/>
                    <a:pt x="5523" y="3188"/>
                    <a:pt x="5523" y="3090"/>
                  </a:cubicBezTo>
                  <a:lnTo>
                    <a:pt x="5523" y="2442"/>
                  </a:lnTo>
                  <a:cubicBezTo>
                    <a:pt x="5523" y="2349"/>
                    <a:pt x="5451" y="2264"/>
                    <a:pt x="5363" y="2252"/>
                  </a:cubicBezTo>
                  <a:lnTo>
                    <a:pt x="4808" y="2154"/>
                  </a:lnTo>
                  <a:cubicBezTo>
                    <a:pt x="4741" y="2140"/>
                    <a:pt x="4683" y="2096"/>
                    <a:pt x="4661" y="2033"/>
                  </a:cubicBezTo>
                  <a:cubicBezTo>
                    <a:pt x="4648" y="2002"/>
                    <a:pt x="4639" y="1976"/>
                    <a:pt x="4626" y="1945"/>
                  </a:cubicBezTo>
                  <a:cubicBezTo>
                    <a:pt x="4599" y="1883"/>
                    <a:pt x="4603" y="1812"/>
                    <a:pt x="4644" y="1758"/>
                  </a:cubicBezTo>
                  <a:lnTo>
                    <a:pt x="4968" y="1293"/>
                  </a:lnTo>
                  <a:cubicBezTo>
                    <a:pt x="5021" y="1217"/>
                    <a:pt x="5011" y="1111"/>
                    <a:pt x="4945" y="1044"/>
                  </a:cubicBezTo>
                  <a:lnTo>
                    <a:pt x="4484" y="582"/>
                  </a:lnTo>
                  <a:cubicBezTo>
                    <a:pt x="4447" y="545"/>
                    <a:pt x="4399" y="526"/>
                    <a:pt x="4350" y="526"/>
                  </a:cubicBezTo>
                  <a:cubicBezTo>
                    <a:pt x="4311" y="526"/>
                    <a:pt x="4271" y="539"/>
                    <a:pt x="4235" y="564"/>
                  </a:cubicBezTo>
                  <a:lnTo>
                    <a:pt x="3778" y="884"/>
                  </a:lnTo>
                  <a:cubicBezTo>
                    <a:pt x="3744" y="908"/>
                    <a:pt x="3706" y="919"/>
                    <a:pt x="3668" y="919"/>
                  </a:cubicBezTo>
                  <a:cubicBezTo>
                    <a:pt x="3640" y="919"/>
                    <a:pt x="3613" y="913"/>
                    <a:pt x="3587" y="902"/>
                  </a:cubicBezTo>
                  <a:cubicBezTo>
                    <a:pt x="3556" y="888"/>
                    <a:pt x="3530" y="880"/>
                    <a:pt x="3499" y="867"/>
                  </a:cubicBezTo>
                  <a:cubicBezTo>
                    <a:pt x="3436" y="844"/>
                    <a:pt x="3392" y="787"/>
                    <a:pt x="3378" y="720"/>
                  </a:cubicBezTo>
                  <a:lnTo>
                    <a:pt x="3280" y="165"/>
                  </a:lnTo>
                  <a:cubicBezTo>
                    <a:pt x="3268" y="72"/>
                    <a:pt x="3184" y="1"/>
                    <a:pt x="3090" y="1"/>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7"/>
            <p:cNvSpPr/>
            <p:nvPr/>
          </p:nvSpPr>
          <p:spPr>
            <a:xfrm>
              <a:off x="1060310" y="3352174"/>
              <a:ext cx="347211" cy="694171"/>
            </a:xfrm>
            <a:custGeom>
              <a:avLst/>
              <a:gdLst/>
              <a:ahLst/>
              <a:cxnLst/>
              <a:rect l="l" t="t" r="r" b="b"/>
              <a:pathLst>
                <a:path w="2762" h="5522" extrusionOk="0">
                  <a:moveTo>
                    <a:pt x="1" y="1"/>
                  </a:moveTo>
                  <a:lnTo>
                    <a:pt x="1" y="1736"/>
                  </a:lnTo>
                  <a:cubicBezTo>
                    <a:pt x="568" y="1736"/>
                    <a:pt x="1025" y="2198"/>
                    <a:pt x="1025" y="2762"/>
                  </a:cubicBezTo>
                  <a:cubicBezTo>
                    <a:pt x="1025" y="3330"/>
                    <a:pt x="568" y="3787"/>
                    <a:pt x="1" y="3787"/>
                  </a:cubicBezTo>
                  <a:lnTo>
                    <a:pt x="1" y="5522"/>
                  </a:lnTo>
                  <a:lnTo>
                    <a:pt x="320" y="5522"/>
                  </a:lnTo>
                  <a:cubicBezTo>
                    <a:pt x="413" y="5522"/>
                    <a:pt x="498" y="5456"/>
                    <a:pt x="511" y="5362"/>
                  </a:cubicBezTo>
                  <a:lnTo>
                    <a:pt x="609" y="4808"/>
                  </a:lnTo>
                  <a:cubicBezTo>
                    <a:pt x="622" y="4741"/>
                    <a:pt x="666" y="4688"/>
                    <a:pt x="728" y="4661"/>
                  </a:cubicBezTo>
                  <a:cubicBezTo>
                    <a:pt x="759" y="4653"/>
                    <a:pt x="786" y="4639"/>
                    <a:pt x="818" y="4626"/>
                  </a:cubicBezTo>
                  <a:cubicBezTo>
                    <a:pt x="844" y="4615"/>
                    <a:pt x="871" y="4609"/>
                    <a:pt x="899" y="4609"/>
                  </a:cubicBezTo>
                  <a:cubicBezTo>
                    <a:pt x="937" y="4609"/>
                    <a:pt x="975" y="4620"/>
                    <a:pt x="1008" y="4643"/>
                  </a:cubicBezTo>
                  <a:lnTo>
                    <a:pt x="1470" y="4968"/>
                  </a:lnTo>
                  <a:cubicBezTo>
                    <a:pt x="1502" y="4992"/>
                    <a:pt x="1540" y="5004"/>
                    <a:pt x="1578" y="5004"/>
                  </a:cubicBezTo>
                  <a:cubicBezTo>
                    <a:pt x="1629" y="5004"/>
                    <a:pt x="1680" y="4983"/>
                    <a:pt x="1718" y="4946"/>
                  </a:cubicBezTo>
                  <a:lnTo>
                    <a:pt x="2180" y="4489"/>
                  </a:lnTo>
                  <a:cubicBezTo>
                    <a:pt x="2246" y="4421"/>
                    <a:pt x="2256" y="4315"/>
                    <a:pt x="2202" y="4239"/>
                  </a:cubicBezTo>
                  <a:lnTo>
                    <a:pt x="1878" y="3778"/>
                  </a:lnTo>
                  <a:cubicBezTo>
                    <a:pt x="1838" y="3721"/>
                    <a:pt x="1834" y="3649"/>
                    <a:pt x="1861" y="3587"/>
                  </a:cubicBezTo>
                  <a:cubicBezTo>
                    <a:pt x="1873" y="3561"/>
                    <a:pt x="1883" y="3530"/>
                    <a:pt x="1896" y="3503"/>
                  </a:cubicBezTo>
                  <a:cubicBezTo>
                    <a:pt x="1922" y="3440"/>
                    <a:pt x="1976" y="3391"/>
                    <a:pt x="2043" y="3383"/>
                  </a:cubicBezTo>
                  <a:lnTo>
                    <a:pt x="2602" y="3285"/>
                  </a:lnTo>
                  <a:cubicBezTo>
                    <a:pt x="2690" y="3268"/>
                    <a:pt x="2762" y="3188"/>
                    <a:pt x="2762" y="3090"/>
                  </a:cubicBezTo>
                  <a:lnTo>
                    <a:pt x="2762" y="2442"/>
                  </a:lnTo>
                  <a:cubicBezTo>
                    <a:pt x="2762" y="2349"/>
                    <a:pt x="2690" y="2264"/>
                    <a:pt x="2602" y="2252"/>
                  </a:cubicBezTo>
                  <a:lnTo>
                    <a:pt x="2047" y="2154"/>
                  </a:lnTo>
                  <a:cubicBezTo>
                    <a:pt x="1980" y="2140"/>
                    <a:pt x="1922" y="2096"/>
                    <a:pt x="1900" y="2033"/>
                  </a:cubicBezTo>
                  <a:cubicBezTo>
                    <a:pt x="1887" y="2002"/>
                    <a:pt x="1878" y="1976"/>
                    <a:pt x="1865" y="1945"/>
                  </a:cubicBezTo>
                  <a:cubicBezTo>
                    <a:pt x="1838" y="1883"/>
                    <a:pt x="1842" y="1812"/>
                    <a:pt x="1883" y="1758"/>
                  </a:cubicBezTo>
                  <a:lnTo>
                    <a:pt x="2207" y="1293"/>
                  </a:lnTo>
                  <a:cubicBezTo>
                    <a:pt x="2260" y="1217"/>
                    <a:pt x="2250" y="1111"/>
                    <a:pt x="2184" y="1044"/>
                  </a:cubicBezTo>
                  <a:lnTo>
                    <a:pt x="1723" y="582"/>
                  </a:lnTo>
                  <a:cubicBezTo>
                    <a:pt x="1686" y="545"/>
                    <a:pt x="1638" y="526"/>
                    <a:pt x="1589" y="526"/>
                  </a:cubicBezTo>
                  <a:cubicBezTo>
                    <a:pt x="1550" y="526"/>
                    <a:pt x="1510" y="539"/>
                    <a:pt x="1474" y="564"/>
                  </a:cubicBezTo>
                  <a:lnTo>
                    <a:pt x="1017" y="884"/>
                  </a:lnTo>
                  <a:cubicBezTo>
                    <a:pt x="983" y="908"/>
                    <a:pt x="945" y="919"/>
                    <a:pt x="907" y="919"/>
                  </a:cubicBezTo>
                  <a:cubicBezTo>
                    <a:pt x="879" y="919"/>
                    <a:pt x="852" y="913"/>
                    <a:pt x="826" y="902"/>
                  </a:cubicBezTo>
                  <a:cubicBezTo>
                    <a:pt x="795" y="888"/>
                    <a:pt x="769" y="880"/>
                    <a:pt x="738" y="867"/>
                  </a:cubicBezTo>
                  <a:cubicBezTo>
                    <a:pt x="675" y="844"/>
                    <a:pt x="631" y="787"/>
                    <a:pt x="617" y="720"/>
                  </a:cubicBezTo>
                  <a:lnTo>
                    <a:pt x="519" y="165"/>
                  </a:lnTo>
                  <a:cubicBezTo>
                    <a:pt x="507" y="72"/>
                    <a:pt x="423" y="1"/>
                    <a:pt x="32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7"/>
            <p:cNvSpPr/>
            <p:nvPr/>
          </p:nvSpPr>
          <p:spPr>
            <a:xfrm>
              <a:off x="1356482" y="3114584"/>
              <a:ext cx="513525" cy="513400"/>
            </a:xfrm>
            <a:custGeom>
              <a:avLst/>
              <a:gdLst/>
              <a:ahLst/>
              <a:cxnLst/>
              <a:rect l="l" t="t" r="r" b="b"/>
              <a:pathLst>
                <a:path w="4085" h="4084" extrusionOk="0">
                  <a:moveTo>
                    <a:pt x="2043" y="1283"/>
                  </a:moveTo>
                  <a:cubicBezTo>
                    <a:pt x="2460" y="1283"/>
                    <a:pt x="2802" y="1625"/>
                    <a:pt x="2802" y="2042"/>
                  </a:cubicBezTo>
                  <a:cubicBezTo>
                    <a:pt x="2802" y="2464"/>
                    <a:pt x="2460" y="2801"/>
                    <a:pt x="2043" y="2801"/>
                  </a:cubicBezTo>
                  <a:cubicBezTo>
                    <a:pt x="1621" y="2801"/>
                    <a:pt x="1284" y="2464"/>
                    <a:pt x="1284" y="2042"/>
                  </a:cubicBezTo>
                  <a:cubicBezTo>
                    <a:pt x="1284" y="1625"/>
                    <a:pt x="1621" y="1283"/>
                    <a:pt x="2043" y="1283"/>
                  </a:cubicBezTo>
                  <a:close/>
                  <a:moveTo>
                    <a:pt x="1848" y="0"/>
                  </a:moveTo>
                  <a:cubicBezTo>
                    <a:pt x="1754" y="0"/>
                    <a:pt x="1670" y="71"/>
                    <a:pt x="1657" y="164"/>
                  </a:cubicBezTo>
                  <a:lnTo>
                    <a:pt x="1594" y="502"/>
                  </a:lnTo>
                  <a:cubicBezTo>
                    <a:pt x="1586" y="568"/>
                    <a:pt x="1541" y="621"/>
                    <a:pt x="1479" y="648"/>
                  </a:cubicBezTo>
                  <a:cubicBezTo>
                    <a:pt x="1471" y="648"/>
                    <a:pt x="1466" y="653"/>
                    <a:pt x="1461" y="653"/>
                  </a:cubicBezTo>
                  <a:cubicBezTo>
                    <a:pt x="1436" y="664"/>
                    <a:pt x="1409" y="670"/>
                    <a:pt x="1382" y="670"/>
                  </a:cubicBezTo>
                  <a:cubicBezTo>
                    <a:pt x="1344" y="670"/>
                    <a:pt x="1306" y="658"/>
                    <a:pt x="1275" y="635"/>
                  </a:cubicBezTo>
                  <a:lnTo>
                    <a:pt x="992" y="435"/>
                  </a:lnTo>
                  <a:cubicBezTo>
                    <a:pt x="957" y="412"/>
                    <a:pt x="918" y="400"/>
                    <a:pt x="880" y="400"/>
                  </a:cubicBezTo>
                  <a:cubicBezTo>
                    <a:pt x="830" y="400"/>
                    <a:pt x="780" y="420"/>
                    <a:pt x="742" y="457"/>
                  </a:cubicBezTo>
                  <a:lnTo>
                    <a:pt x="463" y="737"/>
                  </a:lnTo>
                  <a:cubicBezTo>
                    <a:pt x="392" y="803"/>
                    <a:pt x="383" y="910"/>
                    <a:pt x="441" y="985"/>
                  </a:cubicBezTo>
                  <a:lnTo>
                    <a:pt x="636" y="1270"/>
                  </a:lnTo>
                  <a:cubicBezTo>
                    <a:pt x="676" y="1323"/>
                    <a:pt x="681" y="1393"/>
                    <a:pt x="658" y="1456"/>
                  </a:cubicBezTo>
                  <a:cubicBezTo>
                    <a:pt x="654" y="1460"/>
                    <a:pt x="650" y="1469"/>
                    <a:pt x="650" y="1473"/>
                  </a:cubicBezTo>
                  <a:cubicBezTo>
                    <a:pt x="623" y="1536"/>
                    <a:pt x="570" y="1580"/>
                    <a:pt x="503" y="1589"/>
                  </a:cubicBezTo>
                  <a:lnTo>
                    <a:pt x="161" y="1651"/>
                  </a:lnTo>
                  <a:cubicBezTo>
                    <a:pt x="68" y="1665"/>
                    <a:pt x="1" y="1749"/>
                    <a:pt x="1" y="1842"/>
                  </a:cubicBezTo>
                  <a:lnTo>
                    <a:pt x="1" y="2237"/>
                  </a:lnTo>
                  <a:cubicBezTo>
                    <a:pt x="1" y="2331"/>
                    <a:pt x="68" y="2415"/>
                    <a:pt x="161" y="2428"/>
                  </a:cubicBezTo>
                  <a:lnTo>
                    <a:pt x="503" y="2491"/>
                  </a:lnTo>
                  <a:cubicBezTo>
                    <a:pt x="565" y="2499"/>
                    <a:pt x="623" y="2544"/>
                    <a:pt x="645" y="2606"/>
                  </a:cubicBezTo>
                  <a:cubicBezTo>
                    <a:pt x="650" y="2610"/>
                    <a:pt x="650" y="2618"/>
                    <a:pt x="654" y="2624"/>
                  </a:cubicBezTo>
                  <a:cubicBezTo>
                    <a:pt x="681" y="2685"/>
                    <a:pt x="672" y="2757"/>
                    <a:pt x="636" y="2810"/>
                  </a:cubicBezTo>
                  <a:lnTo>
                    <a:pt x="437" y="3093"/>
                  </a:lnTo>
                  <a:cubicBezTo>
                    <a:pt x="379" y="3173"/>
                    <a:pt x="388" y="3276"/>
                    <a:pt x="459" y="3343"/>
                  </a:cubicBezTo>
                  <a:lnTo>
                    <a:pt x="738" y="3622"/>
                  </a:lnTo>
                  <a:cubicBezTo>
                    <a:pt x="776" y="3660"/>
                    <a:pt x="826" y="3681"/>
                    <a:pt x="876" y="3681"/>
                  </a:cubicBezTo>
                  <a:cubicBezTo>
                    <a:pt x="914" y="3681"/>
                    <a:pt x="952" y="3669"/>
                    <a:pt x="986" y="3644"/>
                  </a:cubicBezTo>
                  <a:lnTo>
                    <a:pt x="1266" y="3449"/>
                  </a:lnTo>
                  <a:cubicBezTo>
                    <a:pt x="1302" y="3424"/>
                    <a:pt x="1342" y="3412"/>
                    <a:pt x="1382" y="3412"/>
                  </a:cubicBezTo>
                  <a:cubicBezTo>
                    <a:pt x="1406" y="3412"/>
                    <a:pt x="1431" y="3417"/>
                    <a:pt x="1453" y="3427"/>
                  </a:cubicBezTo>
                  <a:cubicBezTo>
                    <a:pt x="1461" y="3431"/>
                    <a:pt x="1466" y="3431"/>
                    <a:pt x="1471" y="3435"/>
                  </a:cubicBezTo>
                  <a:cubicBezTo>
                    <a:pt x="1533" y="3462"/>
                    <a:pt x="1577" y="3515"/>
                    <a:pt x="1590" y="3582"/>
                  </a:cubicBezTo>
                  <a:lnTo>
                    <a:pt x="1648" y="3923"/>
                  </a:lnTo>
                  <a:cubicBezTo>
                    <a:pt x="1666" y="4017"/>
                    <a:pt x="1746" y="4083"/>
                    <a:pt x="1838" y="4083"/>
                  </a:cubicBezTo>
                  <a:lnTo>
                    <a:pt x="2238" y="4083"/>
                  </a:lnTo>
                  <a:cubicBezTo>
                    <a:pt x="2332" y="4083"/>
                    <a:pt x="2411" y="4017"/>
                    <a:pt x="2430" y="3923"/>
                  </a:cubicBezTo>
                  <a:lnTo>
                    <a:pt x="2487" y="3582"/>
                  </a:lnTo>
                  <a:cubicBezTo>
                    <a:pt x="2500" y="3520"/>
                    <a:pt x="2545" y="3462"/>
                    <a:pt x="2606" y="3440"/>
                  </a:cubicBezTo>
                  <a:cubicBezTo>
                    <a:pt x="2611" y="3435"/>
                    <a:pt x="2616" y="3435"/>
                    <a:pt x="2625" y="3431"/>
                  </a:cubicBezTo>
                  <a:cubicBezTo>
                    <a:pt x="2647" y="3421"/>
                    <a:pt x="2672" y="3416"/>
                    <a:pt x="2698" y="3416"/>
                  </a:cubicBezTo>
                  <a:cubicBezTo>
                    <a:pt x="2736" y="3416"/>
                    <a:pt x="2776" y="3427"/>
                    <a:pt x="2811" y="3449"/>
                  </a:cubicBezTo>
                  <a:lnTo>
                    <a:pt x="3095" y="3648"/>
                  </a:lnTo>
                  <a:cubicBezTo>
                    <a:pt x="3128" y="3672"/>
                    <a:pt x="3166" y="3683"/>
                    <a:pt x="3205" y="3683"/>
                  </a:cubicBezTo>
                  <a:cubicBezTo>
                    <a:pt x="3255" y="3683"/>
                    <a:pt x="3306" y="3664"/>
                    <a:pt x="3344" y="3626"/>
                  </a:cubicBezTo>
                  <a:lnTo>
                    <a:pt x="3623" y="3347"/>
                  </a:lnTo>
                  <a:cubicBezTo>
                    <a:pt x="3690" y="3280"/>
                    <a:pt x="3698" y="3178"/>
                    <a:pt x="3645" y="3098"/>
                  </a:cubicBezTo>
                  <a:lnTo>
                    <a:pt x="3446" y="2819"/>
                  </a:lnTo>
                  <a:cubicBezTo>
                    <a:pt x="3410" y="2761"/>
                    <a:pt x="3401" y="2690"/>
                    <a:pt x="3428" y="2628"/>
                  </a:cubicBezTo>
                  <a:cubicBezTo>
                    <a:pt x="3428" y="2624"/>
                    <a:pt x="3432" y="2618"/>
                    <a:pt x="3436" y="2614"/>
                  </a:cubicBezTo>
                  <a:cubicBezTo>
                    <a:pt x="3459" y="2552"/>
                    <a:pt x="3516" y="2508"/>
                    <a:pt x="3579" y="2495"/>
                  </a:cubicBezTo>
                  <a:lnTo>
                    <a:pt x="3921" y="2437"/>
                  </a:lnTo>
                  <a:cubicBezTo>
                    <a:pt x="4014" y="2419"/>
                    <a:pt x="4085" y="2339"/>
                    <a:pt x="4085" y="2241"/>
                  </a:cubicBezTo>
                  <a:lnTo>
                    <a:pt x="4085" y="1846"/>
                  </a:lnTo>
                  <a:cubicBezTo>
                    <a:pt x="4085" y="1753"/>
                    <a:pt x="4014" y="1674"/>
                    <a:pt x="3921" y="1655"/>
                  </a:cubicBezTo>
                  <a:lnTo>
                    <a:pt x="3583" y="1598"/>
                  </a:lnTo>
                  <a:cubicBezTo>
                    <a:pt x="3516" y="1585"/>
                    <a:pt x="3463" y="1540"/>
                    <a:pt x="3436" y="1479"/>
                  </a:cubicBezTo>
                  <a:cubicBezTo>
                    <a:pt x="3436" y="1473"/>
                    <a:pt x="3432" y="1469"/>
                    <a:pt x="3428" y="1460"/>
                  </a:cubicBezTo>
                  <a:cubicBezTo>
                    <a:pt x="3405" y="1399"/>
                    <a:pt x="3410" y="1332"/>
                    <a:pt x="3450" y="1274"/>
                  </a:cubicBezTo>
                  <a:lnTo>
                    <a:pt x="3649" y="990"/>
                  </a:lnTo>
                  <a:cubicBezTo>
                    <a:pt x="3703" y="914"/>
                    <a:pt x="3694" y="808"/>
                    <a:pt x="3628" y="741"/>
                  </a:cubicBezTo>
                  <a:lnTo>
                    <a:pt x="3348" y="461"/>
                  </a:lnTo>
                  <a:cubicBezTo>
                    <a:pt x="3311" y="424"/>
                    <a:pt x="3261" y="405"/>
                    <a:pt x="3211" y="405"/>
                  </a:cubicBezTo>
                  <a:cubicBezTo>
                    <a:pt x="3172" y="405"/>
                    <a:pt x="3133" y="417"/>
                    <a:pt x="3100" y="440"/>
                  </a:cubicBezTo>
                  <a:lnTo>
                    <a:pt x="2815" y="639"/>
                  </a:lnTo>
                  <a:cubicBezTo>
                    <a:pt x="2783" y="661"/>
                    <a:pt x="2743" y="673"/>
                    <a:pt x="2704" y="673"/>
                  </a:cubicBezTo>
                  <a:cubicBezTo>
                    <a:pt x="2678" y="673"/>
                    <a:pt x="2653" y="668"/>
                    <a:pt x="2629" y="657"/>
                  </a:cubicBezTo>
                  <a:cubicBezTo>
                    <a:pt x="2625" y="653"/>
                    <a:pt x="2616" y="653"/>
                    <a:pt x="2611" y="648"/>
                  </a:cubicBezTo>
                  <a:cubicBezTo>
                    <a:pt x="2549" y="626"/>
                    <a:pt x="2504" y="568"/>
                    <a:pt x="2496" y="506"/>
                  </a:cubicBezTo>
                  <a:lnTo>
                    <a:pt x="2434" y="164"/>
                  </a:lnTo>
                  <a:cubicBezTo>
                    <a:pt x="2416" y="71"/>
                    <a:pt x="2336" y="0"/>
                    <a:pt x="2243" y="0"/>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7"/>
            <p:cNvSpPr/>
            <p:nvPr/>
          </p:nvSpPr>
          <p:spPr>
            <a:xfrm>
              <a:off x="1613180" y="3114584"/>
              <a:ext cx="256826" cy="513400"/>
            </a:xfrm>
            <a:custGeom>
              <a:avLst/>
              <a:gdLst/>
              <a:ahLst/>
              <a:cxnLst/>
              <a:rect l="l" t="t" r="r" b="b"/>
              <a:pathLst>
                <a:path w="2043" h="4084" extrusionOk="0">
                  <a:moveTo>
                    <a:pt x="1" y="0"/>
                  </a:moveTo>
                  <a:lnTo>
                    <a:pt x="1" y="1283"/>
                  </a:lnTo>
                  <a:cubicBezTo>
                    <a:pt x="418" y="1283"/>
                    <a:pt x="760" y="1625"/>
                    <a:pt x="760" y="2042"/>
                  </a:cubicBezTo>
                  <a:cubicBezTo>
                    <a:pt x="760" y="2464"/>
                    <a:pt x="418" y="2801"/>
                    <a:pt x="1" y="2801"/>
                  </a:cubicBezTo>
                  <a:lnTo>
                    <a:pt x="1" y="4083"/>
                  </a:lnTo>
                  <a:lnTo>
                    <a:pt x="196" y="4083"/>
                  </a:lnTo>
                  <a:cubicBezTo>
                    <a:pt x="290" y="4083"/>
                    <a:pt x="369" y="4017"/>
                    <a:pt x="388" y="3923"/>
                  </a:cubicBezTo>
                  <a:lnTo>
                    <a:pt x="445" y="3582"/>
                  </a:lnTo>
                  <a:cubicBezTo>
                    <a:pt x="458" y="3520"/>
                    <a:pt x="503" y="3462"/>
                    <a:pt x="564" y="3440"/>
                  </a:cubicBezTo>
                  <a:cubicBezTo>
                    <a:pt x="569" y="3435"/>
                    <a:pt x="574" y="3435"/>
                    <a:pt x="583" y="3431"/>
                  </a:cubicBezTo>
                  <a:cubicBezTo>
                    <a:pt x="605" y="3421"/>
                    <a:pt x="630" y="3416"/>
                    <a:pt x="655" y="3416"/>
                  </a:cubicBezTo>
                  <a:cubicBezTo>
                    <a:pt x="694" y="3416"/>
                    <a:pt x="732" y="3427"/>
                    <a:pt x="765" y="3449"/>
                  </a:cubicBezTo>
                  <a:cubicBezTo>
                    <a:pt x="845" y="3507"/>
                    <a:pt x="964" y="3587"/>
                    <a:pt x="1053" y="3648"/>
                  </a:cubicBezTo>
                  <a:cubicBezTo>
                    <a:pt x="1085" y="3673"/>
                    <a:pt x="1123" y="3685"/>
                    <a:pt x="1162" y="3685"/>
                  </a:cubicBezTo>
                  <a:cubicBezTo>
                    <a:pt x="1212" y="3685"/>
                    <a:pt x="1263" y="3664"/>
                    <a:pt x="1302" y="3626"/>
                  </a:cubicBezTo>
                  <a:lnTo>
                    <a:pt x="1581" y="3347"/>
                  </a:lnTo>
                  <a:cubicBezTo>
                    <a:pt x="1648" y="3280"/>
                    <a:pt x="1656" y="3178"/>
                    <a:pt x="1603" y="3098"/>
                  </a:cubicBezTo>
                  <a:lnTo>
                    <a:pt x="1404" y="2819"/>
                  </a:lnTo>
                  <a:cubicBezTo>
                    <a:pt x="1368" y="2761"/>
                    <a:pt x="1359" y="2690"/>
                    <a:pt x="1386" y="2628"/>
                  </a:cubicBezTo>
                  <a:cubicBezTo>
                    <a:pt x="1386" y="2624"/>
                    <a:pt x="1390" y="2618"/>
                    <a:pt x="1394" y="2614"/>
                  </a:cubicBezTo>
                  <a:cubicBezTo>
                    <a:pt x="1417" y="2552"/>
                    <a:pt x="1474" y="2508"/>
                    <a:pt x="1537" y="2495"/>
                  </a:cubicBezTo>
                  <a:lnTo>
                    <a:pt x="1879" y="2437"/>
                  </a:lnTo>
                  <a:cubicBezTo>
                    <a:pt x="1972" y="2419"/>
                    <a:pt x="2043" y="2339"/>
                    <a:pt x="2043" y="2241"/>
                  </a:cubicBezTo>
                  <a:lnTo>
                    <a:pt x="2043" y="1846"/>
                  </a:lnTo>
                  <a:cubicBezTo>
                    <a:pt x="2043" y="1753"/>
                    <a:pt x="1972" y="1674"/>
                    <a:pt x="1879" y="1655"/>
                  </a:cubicBezTo>
                  <a:lnTo>
                    <a:pt x="1541" y="1598"/>
                  </a:lnTo>
                  <a:cubicBezTo>
                    <a:pt x="1474" y="1585"/>
                    <a:pt x="1421" y="1540"/>
                    <a:pt x="1394" y="1479"/>
                  </a:cubicBezTo>
                  <a:cubicBezTo>
                    <a:pt x="1394" y="1473"/>
                    <a:pt x="1390" y="1469"/>
                    <a:pt x="1386" y="1460"/>
                  </a:cubicBezTo>
                  <a:cubicBezTo>
                    <a:pt x="1363" y="1399"/>
                    <a:pt x="1368" y="1332"/>
                    <a:pt x="1408" y="1274"/>
                  </a:cubicBezTo>
                  <a:cubicBezTo>
                    <a:pt x="1461" y="1198"/>
                    <a:pt x="1545" y="1079"/>
                    <a:pt x="1607" y="990"/>
                  </a:cubicBezTo>
                  <a:cubicBezTo>
                    <a:pt x="1661" y="914"/>
                    <a:pt x="1652" y="808"/>
                    <a:pt x="1586" y="741"/>
                  </a:cubicBezTo>
                  <a:lnTo>
                    <a:pt x="1306" y="461"/>
                  </a:lnTo>
                  <a:cubicBezTo>
                    <a:pt x="1269" y="424"/>
                    <a:pt x="1219" y="405"/>
                    <a:pt x="1169" y="405"/>
                  </a:cubicBezTo>
                  <a:cubicBezTo>
                    <a:pt x="1130" y="405"/>
                    <a:pt x="1091" y="417"/>
                    <a:pt x="1058" y="440"/>
                  </a:cubicBezTo>
                  <a:lnTo>
                    <a:pt x="773" y="639"/>
                  </a:lnTo>
                  <a:cubicBezTo>
                    <a:pt x="741" y="661"/>
                    <a:pt x="701" y="673"/>
                    <a:pt x="662" y="673"/>
                  </a:cubicBezTo>
                  <a:cubicBezTo>
                    <a:pt x="636" y="673"/>
                    <a:pt x="611" y="668"/>
                    <a:pt x="587" y="657"/>
                  </a:cubicBezTo>
                  <a:cubicBezTo>
                    <a:pt x="583" y="653"/>
                    <a:pt x="574" y="653"/>
                    <a:pt x="569" y="648"/>
                  </a:cubicBezTo>
                  <a:cubicBezTo>
                    <a:pt x="507" y="626"/>
                    <a:pt x="462" y="568"/>
                    <a:pt x="454" y="506"/>
                  </a:cubicBezTo>
                  <a:lnTo>
                    <a:pt x="392" y="164"/>
                  </a:lnTo>
                  <a:cubicBezTo>
                    <a:pt x="374" y="71"/>
                    <a:pt x="294" y="0"/>
                    <a:pt x="20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7"/>
            <p:cNvSpPr/>
            <p:nvPr/>
          </p:nvSpPr>
          <p:spPr>
            <a:xfrm>
              <a:off x="1032529" y="2981710"/>
              <a:ext cx="315784" cy="315406"/>
            </a:xfrm>
            <a:custGeom>
              <a:avLst/>
              <a:gdLst/>
              <a:ahLst/>
              <a:cxnLst/>
              <a:rect l="l" t="t" r="r" b="b"/>
              <a:pathLst>
                <a:path w="2512" h="2509" extrusionOk="0">
                  <a:moveTo>
                    <a:pt x="1256" y="787"/>
                  </a:moveTo>
                  <a:cubicBezTo>
                    <a:pt x="1513" y="787"/>
                    <a:pt x="1721" y="995"/>
                    <a:pt x="1721" y="1257"/>
                  </a:cubicBezTo>
                  <a:cubicBezTo>
                    <a:pt x="1721" y="1514"/>
                    <a:pt x="1513" y="1723"/>
                    <a:pt x="1256" y="1723"/>
                  </a:cubicBezTo>
                  <a:cubicBezTo>
                    <a:pt x="998" y="1723"/>
                    <a:pt x="789" y="1514"/>
                    <a:pt x="789" y="1257"/>
                  </a:cubicBezTo>
                  <a:cubicBezTo>
                    <a:pt x="789" y="995"/>
                    <a:pt x="998" y="787"/>
                    <a:pt x="1256" y="787"/>
                  </a:cubicBezTo>
                  <a:close/>
                  <a:moveTo>
                    <a:pt x="1136" y="0"/>
                  </a:moveTo>
                  <a:cubicBezTo>
                    <a:pt x="1078" y="0"/>
                    <a:pt x="1025" y="41"/>
                    <a:pt x="1016" y="98"/>
                  </a:cubicBezTo>
                  <a:lnTo>
                    <a:pt x="980" y="307"/>
                  </a:lnTo>
                  <a:cubicBezTo>
                    <a:pt x="972" y="347"/>
                    <a:pt x="945" y="383"/>
                    <a:pt x="910" y="396"/>
                  </a:cubicBezTo>
                  <a:cubicBezTo>
                    <a:pt x="906" y="396"/>
                    <a:pt x="900" y="400"/>
                    <a:pt x="896" y="400"/>
                  </a:cubicBezTo>
                  <a:cubicBezTo>
                    <a:pt x="882" y="407"/>
                    <a:pt x="866" y="411"/>
                    <a:pt x="850" y="411"/>
                  </a:cubicBezTo>
                  <a:cubicBezTo>
                    <a:pt x="826" y="411"/>
                    <a:pt x="802" y="403"/>
                    <a:pt x="781" y="387"/>
                  </a:cubicBezTo>
                  <a:lnTo>
                    <a:pt x="607" y="267"/>
                  </a:lnTo>
                  <a:cubicBezTo>
                    <a:pt x="587" y="252"/>
                    <a:pt x="564" y="245"/>
                    <a:pt x="540" y="245"/>
                  </a:cubicBezTo>
                  <a:cubicBezTo>
                    <a:pt x="509" y="245"/>
                    <a:pt x="478" y="257"/>
                    <a:pt x="453" y="281"/>
                  </a:cubicBezTo>
                  <a:lnTo>
                    <a:pt x="283" y="453"/>
                  </a:lnTo>
                  <a:cubicBezTo>
                    <a:pt x="240" y="494"/>
                    <a:pt x="234" y="555"/>
                    <a:pt x="271" y="604"/>
                  </a:cubicBezTo>
                  <a:lnTo>
                    <a:pt x="390" y="778"/>
                  </a:lnTo>
                  <a:cubicBezTo>
                    <a:pt x="412" y="813"/>
                    <a:pt x="417" y="858"/>
                    <a:pt x="404" y="893"/>
                  </a:cubicBezTo>
                  <a:cubicBezTo>
                    <a:pt x="400" y="897"/>
                    <a:pt x="400" y="902"/>
                    <a:pt x="400" y="906"/>
                  </a:cubicBezTo>
                  <a:cubicBezTo>
                    <a:pt x="381" y="942"/>
                    <a:pt x="351" y="969"/>
                    <a:pt x="310" y="977"/>
                  </a:cubicBezTo>
                  <a:lnTo>
                    <a:pt x="97" y="1012"/>
                  </a:lnTo>
                  <a:cubicBezTo>
                    <a:pt x="40" y="1022"/>
                    <a:pt x="0" y="1075"/>
                    <a:pt x="0" y="1133"/>
                  </a:cubicBezTo>
                  <a:lnTo>
                    <a:pt x="0" y="1377"/>
                  </a:lnTo>
                  <a:cubicBezTo>
                    <a:pt x="0" y="1434"/>
                    <a:pt x="40" y="1483"/>
                    <a:pt x="97" y="1492"/>
                  </a:cubicBezTo>
                  <a:lnTo>
                    <a:pt x="306" y="1528"/>
                  </a:lnTo>
                  <a:cubicBezTo>
                    <a:pt x="346" y="1536"/>
                    <a:pt x="381" y="1563"/>
                    <a:pt x="394" y="1604"/>
                  </a:cubicBezTo>
                  <a:cubicBezTo>
                    <a:pt x="400" y="1604"/>
                    <a:pt x="400" y="1608"/>
                    <a:pt x="400" y="1612"/>
                  </a:cubicBezTo>
                  <a:cubicBezTo>
                    <a:pt x="417" y="1651"/>
                    <a:pt x="412" y="1692"/>
                    <a:pt x="390" y="1727"/>
                  </a:cubicBezTo>
                  <a:lnTo>
                    <a:pt x="266" y="1901"/>
                  </a:lnTo>
                  <a:cubicBezTo>
                    <a:pt x="230" y="1950"/>
                    <a:pt x="240" y="2016"/>
                    <a:pt x="279" y="2056"/>
                  </a:cubicBezTo>
                  <a:lnTo>
                    <a:pt x="453" y="2229"/>
                  </a:lnTo>
                  <a:cubicBezTo>
                    <a:pt x="475" y="2252"/>
                    <a:pt x="506" y="2263"/>
                    <a:pt x="537" y="2263"/>
                  </a:cubicBezTo>
                  <a:cubicBezTo>
                    <a:pt x="560" y="2263"/>
                    <a:pt x="584" y="2256"/>
                    <a:pt x="603" y="2243"/>
                  </a:cubicBezTo>
                  <a:lnTo>
                    <a:pt x="777" y="2118"/>
                  </a:lnTo>
                  <a:cubicBezTo>
                    <a:pt x="797" y="2105"/>
                    <a:pt x="821" y="2098"/>
                    <a:pt x="844" y="2098"/>
                  </a:cubicBezTo>
                  <a:cubicBezTo>
                    <a:pt x="860" y="2098"/>
                    <a:pt x="877" y="2102"/>
                    <a:pt x="892" y="2110"/>
                  </a:cubicBezTo>
                  <a:cubicBezTo>
                    <a:pt x="896" y="2110"/>
                    <a:pt x="900" y="2110"/>
                    <a:pt x="906" y="2114"/>
                  </a:cubicBezTo>
                  <a:cubicBezTo>
                    <a:pt x="941" y="2127"/>
                    <a:pt x="967" y="2163"/>
                    <a:pt x="976" y="2202"/>
                  </a:cubicBezTo>
                  <a:lnTo>
                    <a:pt x="1012" y="2411"/>
                  </a:lnTo>
                  <a:cubicBezTo>
                    <a:pt x="1025" y="2468"/>
                    <a:pt x="1074" y="2509"/>
                    <a:pt x="1131" y="2509"/>
                  </a:cubicBezTo>
                  <a:lnTo>
                    <a:pt x="1375" y="2509"/>
                  </a:lnTo>
                  <a:cubicBezTo>
                    <a:pt x="1433" y="2509"/>
                    <a:pt x="1482" y="2468"/>
                    <a:pt x="1491" y="2411"/>
                  </a:cubicBezTo>
                  <a:lnTo>
                    <a:pt x="1531" y="2202"/>
                  </a:lnTo>
                  <a:cubicBezTo>
                    <a:pt x="1535" y="2163"/>
                    <a:pt x="1562" y="2127"/>
                    <a:pt x="1602" y="2114"/>
                  </a:cubicBezTo>
                  <a:cubicBezTo>
                    <a:pt x="1606" y="2114"/>
                    <a:pt x="1606" y="2110"/>
                    <a:pt x="1611" y="2110"/>
                  </a:cubicBezTo>
                  <a:cubicBezTo>
                    <a:pt x="1627" y="2102"/>
                    <a:pt x="1644" y="2099"/>
                    <a:pt x="1660" y="2099"/>
                  </a:cubicBezTo>
                  <a:cubicBezTo>
                    <a:pt x="1684" y="2099"/>
                    <a:pt x="1707" y="2106"/>
                    <a:pt x="1726" y="2122"/>
                  </a:cubicBezTo>
                  <a:lnTo>
                    <a:pt x="1904" y="2243"/>
                  </a:lnTo>
                  <a:cubicBezTo>
                    <a:pt x="1923" y="2258"/>
                    <a:pt x="1947" y="2266"/>
                    <a:pt x="1972" y="2266"/>
                  </a:cubicBezTo>
                  <a:cubicBezTo>
                    <a:pt x="2002" y="2266"/>
                    <a:pt x="2032" y="2254"/>
                    <a:pt x="2055" y="2229"/>
                  </a:cubicBezTo>
                  <a:lnTo>
                    <a:pt x="2227" y="2061"/>
                  </a:lnTo>
                  <a:cubicBezTo>
                    <a:pt x="2268" y="2016"/>
                    <a:pt x="2272" y="1954"/>
                    <a:pt x="2241" y="1905"/>
                  </a:cubicBezTo>
                  <a:lnTo>
                    <a:pt x="2121" y="1731"/>
                  </a:lnTo>
                  <a:cubicBezTo>
                    <a:pt x="2094" y="1696"/>
                    <a:pt x="2090" y="1651"/>
                    <a:pt x="2108" y="1616"/>
                  </a:cubicBezTo>
                  <a:cubicBezTo>
                    <a:pt x="2108" y="1612"/>
                    <a:pt x="2108" y="1608"/>
                    <a:pt x="2112" y="1604"/>
                  </a:cubicBezTo>
                  <a:cubicBezTo>
                    <a:pt x="2125" y="1567"/>
                    <a:pt x="2161" y="1541"/>
                    <a:pt x="2201" y="1532"/>
                  </a:cubicBezTo>
                  <a:lnTo>
                    <a:pt x="2410" y="1497"/>
                  </a:lnTo>
                  <a:cubicBezTo>
                    <a:pt x="2467" y="1487"/>
                    <a:pt x="2512" y="1434"/>
                    <a:pt x="2512" y="1377"/>
                  </a:cubicBezTo>
                  <a:lnTo>
                    <a:pt x="2512" y="1137"/>
                  </a:lnTo>
                  <a:cubicBezTo>
                    <a:pt x="2512" y="1075"/>
                    <a:pt x="2467" y="1026"/>
                    <a:pt x="2410" y="1018"/>
                  </a:cubicBezTo>
                  <a:lnTo>
                    <a:pt x="2201" y="981"/>
                  </a:lnTo>
                  <a:cubicBezTo>
                    <a:pt x="2161" y="973"/>
                    <a:pt x="2131" y="946"/>
                    <a:pt x="2112" y="906"/>
                  </a:cubicBezTo>
                  <a:cubicBezTo>
                    <a:pt x="2112" y="906"/>
                    <a:pt x="2112" y="902"/>
                    <a:pt x="2108" y="897"/>
                  </a:cubicBezTo>
                  <a:cubicBezTo>
                    <a:pt x="2094" y="858"/>
                    <a:pt x="2099" y="817"/>
                    <a:pt x="2121" y="782"/>
                  </a:cubicBezTo>
                  <a:lnTo>
                    <a:pt x="2246" y="609"/>
                  </a:lnTo>
                  <a:cubicBezTo>
                    <a:pt x="2276" y="560"/>
                    <a:pt x="2272" y="494"/>
                    <a:pt x="2227" y="453"/>
                  </a:cubicBezTo>
                  <a:lnTo>
                    <a:pt x="2059" y="281"/>
                  </a:lnTo>
                  <a:cubicBezTo>
                    <a:pt x="2034" y="258"/>
                    <a:pt x="2003" y="246"/>
                    <a:pt x="1973" y="246"/>
                  </a:cubicBezTo>
                  <a:cubicBezTo>
                    <a:pt x="1949" y="246"/>
                    <a:pt x="1925" y="253"/>
                    <a:pt x="1904" y="267"/>
                  </a:cubicBezTo>
                  <a:lnTo>
                    <a:pt x="1731" y="391"/>
                  </a:lnTo>
                  <a:cubicBezTo>
                    <a:pt x="1710" y="404"/>
                    <a:pt x="1688" y="411"/>
                    <a:pt x="1665" y="411"/>
                  </a:cubicBezTo>
                  <a:cubicBezTo>
                    <a:pt x="1649" y="411"/>
                    <a:pt x="1632" y="407"/>
                    <a:pt x="1615" y="400"/>
                  </a:cubicBezTo>
                  <a:cubicBezTo>
                    <a:pt x="1611" y="400"/>
                    <a:pt x="1606" y="400"/>
                    <a:pt x="1606" y="396"/>
                  </a:cubicBezTo>
                  <a:cubicBezTo>
                    <a:pt x="1566" y="383"/>
                    <a:pt x="1539" y="347"/>
                    <a:pt x="1535" y="307"/>
                  </a:cubicBezTo>
                  <a:lnTo>
                    <a:pt x="1496" y="98"/>
                  </a:lnTo>
                  <a:cubicBezTo>
                    <a:pt x="1486" y="41"/>
                    <a:pt x="1438" y="0"/>
                    <a:pt x="1380" y="0"/>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7"/>
            <p:cNvSpPr/>
            <p:nvPr/>
          </p:nvSpPr>
          <p:spPr>
            <a:xfrm>
              <a:off x="1190294" y="2981710"/>
              <a:ext cx="158017" cy="315406"/>
            </a:xfrm>
            <a:custGeom>
              <a:avLst/>
              <a:gdLst/>
              <a:ahLst/>
              <a:cxnLst/>
              <a:rect l="l" t="t" r="r" b="b"/>
              <a:pathLst>
                <a:path w="1257" h="2509" extrusionOk="0">
                  <a:moveTo>
                    <a:pt x="1" y="0"/>
                  </a:moveTo>
                  <a:lnTo>
                    <a:pt x="1" y="787"/>
                  </a:lnTo>
                  <a:cubicBezTo>
                    <a:pt x="258" y="787"/>
                    <a:pt x="466" y="995"/>
                    <a:pt x="466" y="1257"/>
                  </a:cubicBezTo>
                  <a:cubicBezTo>
                    <a:pt x="466" y="1514"/>
                    <a:pt x="258" y="1723"/>
                    <a:pt x="1" y="1723"/>
                  </a:cubicBezTo>
                  <a:lnTo>
                    <a:pt x="1" y="2509"/>
                  </a:lnTo>
                  <a:lnTo>
                    <a:pt x="120" y="2509"/>
                  </a:lnTo>
                  <a:cubicBezTo>
                    <a:pt x="178" y="2509"/>
                    <a:pt x="227" y="2468"/>
                    <a:pt x="236" y="2411"/>
                  </a:cubicBezTo>
                  <a:lnTo>
                    <a:pt x="276" y="2202"/>
                  </a:lnTo>
                  <a:cubicBezTo>
                    <a:pt x="280" y="2163"/>
                    <a:pt x="307" y="2127"/>
                    <a:pt x="347" y="2114"/>
                  </a:cubicBezTo>
                  <a:cubicBezTo>
                    <a:pt x="351" y="2114"/>
                    <a:pt x="351" y="2110"/>
                    <a:pt x="356" y="2110"/>
                  </a:cubicBezTo>
                  <a:cubicBezTo>
                    <a:pt x="372" y="2102"/>
                    <a:pt x="388" y="2099"/>
                    <a:pt x="404" y="2099"/>
                  </a:cubicBezTo>
                  <a:cubicBezTo>
                    <a:pt x="427" y="2099"/>
                    <a:pt x="450" y="2106"/>
                    <a:pt x="471" y="2122"/>
                  </a:cubicBezTo>
                  <a:cubicBezTo>
                    <a:pt x="520" y="2153"/>
                    <a:pt x="591" y="2206"/>
                    <a:pt x="649" y="2243"/>
                  </a:cubicBezTo>
                  <a:cubicBezTo>
                    <a:pt x="668" y="2258"/>
                    <a:pt x="692" y="2266"/>
                    <a:pt x="717" y="2266"/>
                  </a:cubicBezTo>
                  <a:cubicBezTo>
                    <a:pt x="747" y="2266"/>
                    <a:pt x="777" y="2254"/>
                    <a:pt x="800" y="2229"/>
                  </a:cubicBezTo>
                  <a:lnTo>
                    <a:pt x="972" y="2061"/>
                  </a:lnTo>
                  <a:cubicBezTo>
                    <a:pt x="1013" y="2016"/>
                    <a:pt x="1017" y="1954"/>
                    <a:pt x="986" y="1905"/>
                  </a:cubicBezTo>
                  <a:lnTo>
                    <a:pt x="866" y="1731"/>
                  </a:lnTo>
                  <a:cubicBezTo>
                    <a:pt x="839" y="1696"/>
                    <a:pt x="835" y="1651"/>
                    <a:pt x="853" y="1616"/>
                  </a:cubicBezTo>
                  <a:cubicBezTo>
                    <a:pt x="853" y="1612"/>
                    <a:pt x="853" y="1608"/>
                    <a:pt x="857" y="1604"/>
                  </a:cubicBezTo>
                  <a:cubicBezTo>
                    <a:pt x="870" y="1567"/>
                    <a:pt x="906" y="1541"/>
                    <a:pt x="946" y="1532"/>
                  </a:cubicBezTo>
                  <a:lnTo>
                    <a:pt x="1155" y="1497"/>
                  </a:lnTo>
                  <a:cubicBezTo>
                    <a:pt x="1212" y="1487"/>
                    <a:pt x="1257" y="1434"/>
                    <a:pt x="1257" y="1377"/>
                  </a:cubicBezTo>
                  <a:lnTo>
                    <a:pt x="1257" y="1137"/>
                  </a:lnTo>
                  <a:cubicBezTo>
                    <a:pt x="1257" y="1075"/>
                    <a:pt x="1212" y="1026"/>
                    <a:pt x="1155" y="1018"/>
                  </a:cubicBezTo>
                  <a:lnTo>
                    <a:pt x="946" y="981"/>
                  </a:lnTo>
                  <a:cubicBezTo>
                    <a:pt x="906" y="973"/>
                    <a:pt x="876" y="946"/>
                    <a:pt x="857" y="906"/>
                  </a:cubicBezTo>
                  <a:cubicBezTo>
                    <a:pt x="857" y="906"/>
                    <a:pt x="857" y="902"/>
                    <a:pt x="853" y="897"/>
                  </a:cubicBezTo>
                  <a:cubicBezTo>
                    <a:pt x="839" y="858"/>
                    <a:pt x="844" y="817"/>
                    <a:pt x="866" y="782"/>
                  </a:cubicBezTo>
                  <a:cubicBezTo>
                    <a:pt x="902" y="733"/>
                    <a:pt x="950" y="662"/>
                    <a:pt x="991" y="609"/>
                  </a:cubicBezTo>
                  <a:cubicBezTo>
                    <a:pt x="1021" y="560"/>
                    <a:pt x="1017" y="494"/>
                    <a:pt x="972" y="453"/>
                  </a:cubicBezTo>
                  <a:lnTo>
                    <a:pt x="804" y="281"/>
                  </a:lnTo>
                  <a:cubicBezTo>
                    <a:pt x="779" y="258"/>
                    <a:pt x="748" y="246"/>
                    <a:pt x="718" y="246"/>
                  </a:cubicBezTo>
                  <a:cubicBezTo>
                    <a:pt x="694" y="246"/>
                    <a:pt x="670" y="253"/>
                    <a:pt x="649" y="267"/>
                  </a:cubicBezTo>
                  <a:lnTo>
                    <a:pt x="476" y="391"/>
                  </a:lnTo>
                  <a:cubicBezTo>
                    <a:pt x="455" y="404"/>
                    <a:pt x="433" y="411"/>
                    <a:pt x="410" y="411"/>
                  </a:cubicBezTo>
                  <a:cubicBezTo>
                    <a:pt x="394" y="411"/>
                    <a:pt x="377" y="407"/>
                    <a:pt x="360" y="400"/>
                  </a:cubicBezTo>
                  <a:cubicBezTo>
                    <a:pt x="356" y="400"/>
                    <a:pt x="351" y="400"/>
                    <a:pt x="351" y="396"/>
                  </a:cubicBezTo>
                  <a:cubicBezTo>
                    <a:pt x="311" y="383"/>
                    <a:pt x="284" y="347"/>
                    <a:pt x="280" y="307"/>
                  </a:cubicBezTo>
                  <a:lnTo>
                    <a:pt x="241" y="98"/>
                  </a:lnTo>
                  <a:cubicBezTo>
                    <a:pt x="231" y="41"/>
                    <a:pt x="183" y="0"/>
                    <a:pt x="125"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57"/>
          <p:cNvGrpSpPr/>
          <p:nvPr/>
        </p:nvGrpSpPr>
        <p:grpSpPr>
          <a:xfrm>
            <a:off x="2098071" y="2959704"/>
            <a:ext cx="466033" cy="819556"/>
            <a:chOff x="3689343" y="2130526"/>
            <a:chExt cx="652433" cy="1147355"/>
          </a:xfrm>
        </p:grpSpPr>
        <p:sp>
          <p:nvSpPr>
            <p:cNvPr id="1885" name="Google Shape;1885;p57"/>
            <p:cNvSpPr/>
            <p:nvPr/>
          </p:nvSpPr>
          <p:spPr>
            <a:xfrm>
              <a:off x="4185896" y="2130526"/>
              <a:ext cx="100568" cy="629556"/>
            </a:xfrm>
            <a:custGeom>
              <a:avLst/>
              <a:gdLst/>
              <a:ahLst/>
              <a:cxnLst/>
              <a:rect l="l" t="t" r="r" b="b"/>
              <a:pathLst>
                <a:path w="800" h="5008" extrusionOk="0">
                  <a:moveTo>
                    <a:pt x="403" y="0"/>
                  </a:moveTo>
                  <a:cubicBezTo>
                    <a:pt x="354" y="0"/>
                    <a:pt x="305" y="26"/>
                    <a:pt x="281" y="77"/>
                  </a:cubicBezTo>
                  <a:lnTo>
                    <a:pt x="49" y="769"/>
                  </a:lnTo>
                  <a:cubicBezTo>
                    <a:pt x="19" y="862"/>
                    <a:pt x="0" y="964"/>
                    <a:pt x="0" y="1067"/>
                  </a:cubicBezTo>
                  <a:lnTo>
                    <a:pt x="0" y="5008"/>
                  </a:lnTo>
                  <a:lnTo>
                    <a:pt x="799" y="5008"/>
                  </a:lnTo>
                  <a:lnTo>
                    <a:pt x="799" y="1067"/>
                  </a:lnTo>
                  <a:cubicBezTo>
                    <a:pt x="799" y="964"/>
                    <a:pt x="787" y="862"/>
                    <a:pt x="750" y="769"/>
                  </a:cubicBezTo>
                  <a:lnTo>
                    <a:pt x="525" y="77"/>
                  </a:lnTo>
                  <a:cubicBezTo>
                    <a:pt x="500" y="26"/>
                    <a:pt x="451" y="0"/>
                    <a:pt x="403" y="0"/>
                  </a:cubicBezTo>
                  <a:close/>
                </a:path>
              </a:pathLst>
            </a:custGeom>
            <a:solidFill>
              <a:srgbClr val="98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7"/>
            <p:cNvSpPr/>
            <p:nvPr/>
          </p:nvSpPr>
          <p:spPr>
            <a:xfrm>
              <a:off x="4131212" y="2748889"/>
              <a:ext cx="210564" cy="528988"/>
            </a:xfrm>
            <a:custGeom>
              <a:avLst/>
              <a:gdLst/>
              <a:ahLst/>
              <a:cxnLst/>
              <a:rect l="l" t="t" r="r" b="b"/>
              <a:pathLst>
                <a:path w="1675" h="4208" extrusionOk="0">
                  <a:moveTo>
                    <a:pt x="134" y="0"/>
                  </a:moveTo>
                  <a:cubicBezTo>
                    <a:pt x="58" y="0"/>
                    <a:pt x="1" y="58"/>
                    <a:pt x="1" y="134"/>
                  </a:cubicBezTo>
                  <a:lnTo>
                    <a:pt x="1" y="582"/>
                  </a:lnTo>
                  <a:cubicBezTo>
                    <a:pt x="1" y="644"/>
                    <a:pt x="46" y="697"/>
                    <a:pt x="107" y="715"/>
                  </a:cubicBezTo>
                  <a:cubicBezTo>
                    <a:pt x="280" y="763"/>
                    <a:pt x="405" y="919"/>
                    <a:pt x="405" y="1105"/>
                  </a:cubicBezTo>
                  <a:cubicBezTo>
                    <a:pt x="405" y="1296"/>
                    <a:pt x="280" y="1451"/>
                    <a:pt x="107" y="1500"/>
                  </a:cubicBezTo>
                  <a:cubicBezTo>
                    <a:pt x="46" y="1518"/>
                    <a:pt x="1" y="1567"/>
                    <a:pt x="1" y="1633"/>
                  </a:cubicBezTo>
                  <a:lnTo>
                    <a:pt x="1" y="3799"/>
                  </a:lnTo>
                  <a:cubicBezTo>
                    <a:pt x="1" y="4026"/>
                    <a:pt x="183" y="4208"/>
                    <a:pt x="405" y="4208"/>
                  </a:cubicBezTo>
                  <a:lnTo>
                    <a:pt x="1265" y="4208"/>
                  </a:lnTo>
                  <a:cubicBezTo>
                    <a:pt x="1492" y="4208"/>
                    <a:pt x="1674" y="4026"/>
                    <a:pt x="1674" y="3799"/>
                  </a:cubicBezTo>
                  <a:lnTo>
                    <a:pt x="1674" y="1633"/>
                  </a:lnTo>
                  <a:cubicBezTo>
                    <a:pt x="1674" y="1567"/>
                    <a:pt x="1630" y="1518"/>
                    <a:pt x="1568" y="1500"/>
                  </a:cubicBezTo>
                  <a:cubicBezTo>
                    <a:pt x="1394" y="1451"/>
                    <a:pt x="1265" y="1296"/>
                    <a:pt x="1265" y="1105"/>
                  </a:cubicBezTo>
                  <a:cubicBezTo>
                    <a:pt x="1265" y="919"/>
                    <a:pt x="1394" y="763"/>
                    <a:pt x="1568" y="715"/>
                  </a:cubicBezTo>
                  <a:cubicBezTo>
                    <a:pt x="1630" y="697"/>
                    <a:pt x="1674" y="644"/>
                    <a:pt x="1674" y="582"/>
                  </a:cubicBezTo>
                  <a:lnTo>
                    <a:pt x="1674" y="134"/>
                  </a:lnTo>
                  <a:cubicBezTo>
                    <a:pt x="1674" y="58"/>
                    <a:pt x="1611" y="0"/>
                    <a:pt x="1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7"/>
            <p:cNvSpPr/>
            <p:nvPr/>
          </p:nvSpPr>
          <p:spPr>
            <a:xfrm>
              <a:off x="4236054" y="2130652"/>
              <a:ext cx="50410" cy="618367"/>
            </a:xfrm>
            <a:custGeom>
              <a:avLst/>
              <a:gdLst/>
              <a:ahLst/>
              <a:cxnLst/>
              <a:rect l="l" t="t" r="r" b="b"/>
              <a:pathLst>
                <a:path w="401" h="4919" extrusionOk="0">
                  <a:moveTo>
                    <a:pt x="1" y="0"/>
                  </a:moveTo>
                  <a:lnTo>
                    <a:pt x="1" y="4918"/>
                  </a:lnTo>
                  <a:lnTo>
                    <a:pt x="400" y="4918"/>
                  </a:lnTo>
                  <a:lnTo>
                    <a:pt x="400" y="1066"/>
                  </a:lnTo>
                  <a:cubicBezTo>
                    <a:pt x="400" y="963"/>
                    <a:pt x="388" y="861"/>
                    <a:pt x="351" y="768"/>
                  </a:cubicBezTo>
                  <a:lnTo>
                    <a:pt x="126" y="76"/>
                  </a:lnTo>
                  <a:cubicBezTo>
                    <a:pt x="99" y="23"/>
                    <a:pt x="50" y="0"/>
                    <a:pt x="1" y="0"/>
                  </a:cubicBezTo>
                  <a:close/>
                </a:path>
              </a:pathLst>
            </a:custGeom>
            <a:solidFill>
              <a:srgbClr val="80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4236054" y="2748889"/>
              <a:ext cx="105722" cy="528988"/>
            </a:xfrm>
            <a:custGeom>
              <a:avLst/>
              <a:gdLst/>
              <a:ahLst/>
              <a:cxnLst/>
              <a:rect l="l" t="t" r="r" b="b"/>
              <a:pathLst>
                <a:path w="841" h="4208" extrusionOk="0">
                  <a:moveTo>
                    <a:pt x="1" y="0"/>
                  </a:moveTo>
                  <a:lnTo>
                    <a:pt x="1" y="4208"/>
                  </a:lnTo>
                  <a:lnTo>
                    <a:pt x="431" y="4208"/>
                  </a:lnTo>
                  <a:cubicBezTo>
                    <a:pt x="658" y="4208"/>
                    <a:pt x="840" y="4026"/>
                    <a:pt x="840" y="3799"/>
                  </a:cubicBezTo>
                  <a:lnTo>
                    <a:pt x="840" y="1633"/>
                  </a:lnTo>
                  <a:cubicBezTo>
                    <a:pt x="840" y="1567"/>
                    <a:pt x="796" y="1518"/>
                    <a:pt x="734" y="1500"/>
                  </a:cubicBezTo>
                  <a:cubicBezTo>
                    <a:pt x="560" y="1451"/>
                    <a:pt x="431" y="1296"/>
                    <a:pt x="431" y="1105"/>
                  </a:cubicBezTo>
                  <a:cubicBezTo>
                    <a:pt x="431" y="919"/>
                    <a:pt x="560" y="763"/>
                    <a:pt x="734" y="715"/>
                  </a:cubicBezTo>
                  <a:cubicBezTo>
                    <a:pt x="796" y="697"/>
                    <a:pt x="840" y="644"/>
                    <a:pt x="840" y="582"/>
                  </a:cubicBezTo>
                  <a:lnTo>
                    <a:pt x="840" y="134"/>
                  </a:lnTo>
                  <a:cubicBezTo>
                    <a:pt x="840" y="58"/>
                    <a:pt x="777" y="0"/>
                    <a:pt x="7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7"/>
            <p:cNvSpPr/>
            <p:nvPr/>
          </p:nvSpPr>
          <p:spPr>
            <a:xfrm>
              <a:off x="3689343" y="2130652"/>
              <a:ext cx="325966" cy="1147229"/>
            </a:xfrm>
            <a:custGeom>
              <a:avLst/>
              <a:gdLst/>
              <a:ahLst/>
              <a:cxnLst/>
              <a:rect l="l" t="t" r="r" b="b"/>
              <a:pathLst>
                <a:path w="2593" h="9126" extrusionOk="0">
                  <a:moveTo>
                    <a:pt x="1607" y="7080"/>
                  </a:moveTo>
                  <a:lnTo>
                    <a:pt x="2051" y="7524"/>
                  </a:lnTo>
                  <a:lnTo>
                    <a:pt x="2051" y="8149"/>
                  </a:lnTo>
                  <a:lnTo>
                    <a:pt x="1607" y="8593"/>
                  </a:lnTo>
                  <a:lnTo>
                    <a:pt x="982" y="8593"/>
                  </a:lnTo>
                  <a:lnTo>
                    <a:pt x="542" y="8149"/>
                  </a:lnTo>
                  <a:lnTo>
                    <a:pt x="542" y="7524"/>
                  </a:lnTo>
                  <a:lnTo>
                    <a:pt x="982" y="7080"/>
                  </a:lnTo>
                  <a:close/>
                  <a:moveTo>
                    <a:pt x="755" y="0"/>
                  </a:moveTo>
                  <a:cubicBezTo>
                    <a:pt x="312" y="205"/>
                    <a:pt x="5" y="648"/>
                    <a:pt x="5" y="1168"/>
                  </a:cubicBezTo>
                  <a:cubicBezTo>
                    <a:pt x="5" y="1682"/>
                    <a:pt x="312" y="2126"/>
                    <a:pt x="746" y="2335"/>
                  </a:cubicBezTo>
                  <a:lnTo>
                    <a:pt x="746" y="6658"/>
                  </a:lnTo>
                  <a:cubicBezTo>
                    <a:pt x="578" y="6738"/>
                    <a:pt x="427" y="6853"/>
                    <a:pt x="306" y="7000"/>
                  </a:cubicBezTo>
                  <a:cubicBezTo>
                    <a:pt x="298" y="7004"/>
                    <a:pt x="294" y="7013"/>
                    <a:pt x="285" y="7022"/>
                  </a:cubicBezTo>
                  <a:cubicBezTo>
                    <a:pt x="271" y="7045"/>
                    <a:pt x="253" y="7062"/>
                    <a:pt x="240" y="7084"/>
                  </a:cubicBezTo>
                  <a:cubicBezTo>
                    <a:pt x="232" y="7092"/>
                    <a:pt x="222" y="7106"/>
                    <a:pt x="214" y="7119"/>
                  </a:cubicBezTo>
                  <a:cubicBezTo>
                    <a:pt x="205" y="7133"/>
                    <a:pt x="196" y="7151"/>
                    <a:pt x="187" y="7164"/>
                  </a:cubicBezTo>
                  <a:cubicBezTo>
                    <a:pt x="165" y="7199"/>
                    <a:pt x="147" y="7235"/>
                    <a:pt x="130" y="7275"/>
                  </a:cubicBezTo>
                  <a:cubicBezTo>
                    <a:pt x="130" y="7279"/>
                    <a:pt x="125" y="7279"/>
                    <a:pt x="125" y="7284"/>
                  </a:cubicBezTo>
                  <a:cubicBezTo>
                    <a:pt x="45" y="7448"/>
                    <a:pt x="1" y="7635"/>
                    <a:pt x="1" y="7830"/>
                  </a:cubicBezTo>
                  <a:cubicBezTo>
                    <a:pt x="1" y="8544"/>
                    <a:pt x="582" y="9126"/>
                    <a:pt x="1297" y="9126"/>
                  </a:cubicBezTo>
                  <a:cubicBezTo>
                    <a:pt x="2011" y="9126"/>
                    <a:pt x="2592" y="8544"/>
                    <a:pt x="2592" y="7830"/>
                  </a:cubicBezTo>
                  <a:cubicBezTo>
                    <a:pt x="2592" y="7635"/>
                    <a:pt x="2549" y="7448"/>
                    <a:pt x="2469" y="7284"/>
                  </a:cubicBezTo>
                  <a:cubicBezTo>
                    <a:pt x="2469" y="7279"/>
                    <a:pt x="2463" y="7279"/>
                    <a:pt x="2463" y="7275"/>
                  </a:cubicBezTo>
                  <a:cubicBezTo>
                    <a:pt x="2446" y="7235"/>
                    <a:pt x="2424" y="7199"/>
                    <a:pt x="2406" y="7164"/>
                  </a:cubicBezTo>
                  <a:cubicBezTo>
                    <a:pt x="2397" y="7151"/>
                    <a:pt x="2389" y="7133"/>
                    <a:pt x="2379" y="7119"/>
                  </a:cubicBezTo>
                  <a:cubicBezTo>
                    <a:pt x="2371" y="7106"/>
                    <a:pt x="2362" y="7092"/>
                    <a:pt x="2353" y="7084"/>
                  </a:cubicBezTo>
                  <a:cubicBezTo>
                    <a:pt x="2336" y="7062"/>
                    <a:pt x="2322" y="7045"/>
                    <a:pt x="2309" y="7022"/>
                  </a:cubicBezTo>
                  <a:cubicBezTo>
                    <a:pt x="2299" y="7013"/>
                    <a:pt x="2295" y="7004"/>
                    <a:pt x="2287" y="7000"/>
                  </a:cubicBezTo>
                  <a:cubicBezTo>
                    <a:pt x="2166" y="6853"/>
                    <a:pt x="2016" y="6738"/>
                    <a:pt x="1847" y="6658"/>
                  </a:cubicBezTo>
                  <a:lnTo>
                    <a:pt x="1847" y="2335"/>
                  </a:lnTo>
                  <a:cubicBezTo>
                    <a:pt x="2282" y="2126"/>
                    <a:pt x="2588" y="1682"/>
                    <a:pt x="2588" y="1168"/>
                  </a:cubicBezTo>
                  <a:cubicBezTo>
                    <a:pt x="2588" y="648"/>
                    <a:pt x="2282" y="205"/>
                    <a:pt x="1838" y="0"/>
                  </a:cubicBezTo>
                  <a:lnTo>
                    <a:pt x="1838" y="893"/>
                  </a:lnTo>
                  <a:cubicBezTo>
                    <a:pt x="1838" y="1079"/>
                    <a:pt x="1687" y="1230"/>
                    <a:pt x="1501" y="1230"/>
                  </a:cubicBezTo>
                  <a:lnTo>
                    <a:pt x="1088" y="1230"/>
                  </a:lnTo>
                  <a:cubicBezTo>
                    <a:pt x="902" y="1230"/>
                    <a:pt x="755" y="1079"/>
                    <a:pt x="755" y="893"/>
                  </a:cubicBezTo>
                  <a:lnTo>
                    <a:pt x="755" y="0"/>
                  </a:lnTo>
                  <a:close/>
                </a:path>
              </a:pathLst>
            </a:custGeom>
            <a:solidFill>
              <a:srgbClr val="98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7"/>
            <p:cNvSpPr/>
            <p:nvPr/>
          </p:nvSpPr>
          <p:spPr>
            <a:xfrm>
              <a:off x="3852388" y="2130652"/>
              <a:ext cx="162920" cy="1147229"/>
            </a:xfrm>
            <a:custGeom>
              <a:avLst/>
              <a:gdLst/>
              <a:ahLst/>
              <a:cxnLst/>
              <a:rect l="l" t="t" r="r" b="b"/>
              <a:pathLst>
                <a:path w="1296" h="9126" extrusionOk="0">
                  <a:moveTo>
                    <a:pt x="541" y="0"/>
                  </a:moveTo>
                  <a:lnTo>
                    <a:pt x="541" y="893"/>
                  </a:lnTo>
                  <a:cubicBezTo>
                    <a:pt x="541" y="1079"/>
                    <a:pt x="390" y="1230"/>
                    <a:pt x="204" y="1230"/>
                  </a:cubicBezTo>
                  <a:lnTo>
                    <a:pt x="0" y="1230"/>
                  </a:lnTo>
                  <a:lnTo>
                    <a:pt x="0" y="7080"/>
                  </a:lnTo>
                  <a:lnTo>
                    <a:pt x="310" y="7080"/>
                  </a:lnTo>
                  <a:lnTo>
                    <a:pt x="754" y="7524"/>
                  </a:lnTo>
                  <a:lnTo>
                    <a:pt x="754" y="8149"/>
                  </a:lnTo>
                  <a:lnTo>
                    <a:pt x="310" y="8593"/>
                  </a:lnTo>
                  <a:lnTo>
                    <a:pt x="0" y="8593"/>
                  </a:lnTo>
                  <a:lnTo>
                    <a:pt x="0" y="9126"/>
                  </a:lnTo>
                  <a:cubicBezTo>
                    <a:pt x="714" y="9126"/>
                    <a:pt x="1295" y="8544"/>
                    <a:pt x="1295" y="7830"/>
                  </a:cubicBezTo>
                  <a:cubicBezTo>
                    <a:pt x="1295" y="7635"/>
                    <a:pt x="1252" y="7448"/>
                    <a:pt x="1172" y="7284"/>
                  </a:cubicBezTo>
                  <a:cubicBezTo>
                    <a:pt x="1172" y="7279"/>
                    <a:pt x="1166" y="7279"/>
                    <a:pt x="1166" y="7275"/>
                  </a:cubicBezTo>
                  <a:cubicBezTo>
                    <a:pt x="1149" y="7235"/>
                    <a:pt x="1127" y="7199"/>
                    <a:pt x="1109" y="7164"/>
                  </a:cubicBezTo>
                  <a:cubicBezTo>
                    <a:pt x="1100" y="7151"/>
                    <a:pt x="1092" y="7133"/>
                    <a:pt x="1082" y="7119"/>
                  </a:cubicBezTo>
                  <a:cubicBezTo>
                    <a:pt x="1074" y="7106"/>
                    <a:pt x="1065" y="7092"/>
                    <a:pt x="1056" y="7084"/>
                  </a:cubicBezTo>
                  <a:cubicBezTo>
                    <a:pt x="1039" y="7062"/>
                    <a:pt x="1025" y="7045"/>
                    <a:pt x="1012" y="7022"/>
                  </a:cubicBezTo>
                  <a:cubicBezTo>
                    <a:pt x="1002" y="7013"/>
                    <a:pt x="998" y="7004"/>
                    <a:pt x="990" y="7000"/>
                  </a:cubicBezTo>
                  <a:cubicBezTo>
                    <a:pt x="869" y="6853"/>
                    <a:pt x="719" y="6738"/>
                    <a:pt x="550" y="6658"/>
                  </a:cubicBezTo>
                  <a:lnTo>
                    <a:pt x="550" y="2335"/>
                  </a:lnTo>
                  <a:cubicBezTo>
                    <a:pt x="985" y="2126"/>
                    <a:pt x="1291" y="1682"/>
                    <a:pt x="1291" y="1168"/>
                  </a:cubicBezTo>
                  <a:cubicBezTo>
                    <a:pt x="1291" y="648"/>
                    <a:pt x="985" y="205"/>
                    <a:pt x="541" y="0"/>
                  </a:cubicBezTo>
                  <a:close/>
                </a:path>
              </a:pathLst>
            </a:custGeom>
            <a:solidFill>
              <a:srgbClr val="80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57"/>
          <p:cNvGrpSpPr/>
          <p:nvPr/>
        </p:nvGrpSpPr>
        <p:grpSpPr>
          <a:xfrm>
            <a:off x="823417" y="1939132"/>
            <a:ext cx="908422" cy="597687"/>
            <a:chOff x="575350" y="722025"/>
            <a:chExt cx="1055078" cy="694177"/>
          </a:xfrm>
        </p:grpSpPr>
        <p:sp>
          <p:nvSpPr>
            <p:cNvPr id="1892" name="Google Shape;1892;p57"/>
            <p:cNvSpPr/>
            <p:nvPr/>
          </p:nvSpPr>
          <p:spPr>
            <a:xfrm>
              <a:off x="575350" y="722025"/>
              <a:ext cx="1055078" cy="694177"/>
            </a:xfrm>
            <a:custGeom>
              <a:avLst/>
              <a:gdLst/>
              <a:ahLst/>
              <a:cxnLst/>
              <a:rect l="l" t="t" r="r" b="b"/>
              <a:pathLst>
                <a:path w="8212" h="5403" extrusionOk="0">
                  <a:moveTo>
                    <a:pt x="124" y="1"/>
                  </a:moveTo>
                  <a:cubicBezTo>
                    <a:pt x="58" y="1"/>
                    <a:pt x="1" y="54"/>
                    <a:pt x="1" y="125"/>
                  </a:cubicBezTo>
                  <a:lnTo>
                    <a:pt x="1" y="5278"/>
                  </a:lnTo>
                  <a:cubicBezTo>
                    <a:pt x="1" y="5349"/>
                    <a:pt x="58" y="5402"/>
                    <a:pt x="124" y="5402"/>
                  </a:cubicBezTo>
                  <a:lnTo>
                    <a:pt x="8087" y="5402"/>
                  </a:lnTo>
                  <a:cubicBezTo>
                    <a:pt x="8158" y="5402"/>
                    <a:pt x="8211" y="5349"/>
                    <a:pt x="8211" y="5278"/>
                  </a:cubicBezTo>
                  <a:lnTo>
                    <a:pt x="8211" y="125"/>
                  </a:lnTo>
                  <a:cubicBezTo>
                    <a:pt x="8211" y="54"/>
                    <a:pt x="8158" y="1"/>
                    <a:pt x="808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7"/>
            <p:cNvSpPr/>
            <p:nvPr/>
          </p:nvSpPr>
          <p:spPr>
            <a:xfrm>
              <a:off x="729911" y="804637"/>
              <a:ext cx="243598" cy="243598"/>
            </a:xfrm>
            <a:custGeom>
              <a:avLst/>
              <a:gdLst/>
              <a:ahLst/>
              <a:cxnLst/>
              <a:rect l="l" t="t" r="r" b="b"/>
              <a:pathLst>
                <a:path w="1896" h="1896" extrusionOk="0">
                  <a:moveTo>
                    <a:pt x="951" y="1"/>
                  </a:moveTo>
                  <a:cubicBezTo>
                    <a:pt x="427" y="1"/>
                    <a:pt x="0" y="427"/>
                    <a:pt x="0" y="951"/>
                  </a:cubicBezTo>
                  <a:cubicBezTo>
                    <a:pt x="0" y="1470"/>
                    <a:pt x="427" y="1896"/>
                    <a:pt x="951" y="1896"/>
                  </a:cubicBezTo>
                  <a:cubicBezTo>
                    <a:pt x="1469" y="1896"/>
                    <a:pt x="1895" y="1470"/>
                    <a:pt x="1895" y="951"/>
                  </a:cubicBezTo>
                  <a:cubicBezTo>
                    <a:pt x="1895" y="427"/>
                    <a:pt x="1469" y="1"/>
                    <a:pt x="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684943" y="1058384"/>
              <a:ext cx="333534" cy="274433"/>
            </a:xfrm>
            <a:custGeom>
              <a:avLst/>
              <a:gdLst/>
              <a:ahLst/>
              <a:cxnLst/>
              <a:rect l="l" t="t" r="r" b="b"/>
              <a:pathLst>
                <a:path w="2596" h="2136" extrusionOk="0">
                  <a:moveTo>
                    <a:pt x="257" y="1"/>
                  </a:moveTo>
                  <a:cubicBezTo>
                    <a:pt x="115" y="1"/>
                    <a:pt x="0" y="117"/>
                    <a:pt x="0" y="263"/>
                  </a:cubicBezTo>
                  <a:lnTo>
                    <a:pt x="0" y="1879"/>
                  </a:lnTo>
                  <a:cubicBezTo>
                    <a:pt x="0" y="2020"/>
                    <a:pt x="115" y="2136"/>
                    <a:pt x="257" y="2136"/>
                  </a:cubicBezTo>
                  <a:lnTo>
                    <a:pt x="2339" y="2136"/>
                  </a:lnTo>
                  <a:cubicBezTo>
                    <a:pt x="2481" y="2136"/>
                    <a:pt x="2596" y="2020"/>
                    <a:pt x="2596" y="1879"/>
                  </a:cubicBezTo>
                  <a:lnTo>
                    <a:pt x="2596" y="263"/>
                  </a:lnTo>
                  <a:cubicBezTo>
                    <a:pt x="2596" y="117"/>
                    <a:pt x="2481" y="1"/>
                    <a:pt x="2339" y="1"/>
                  </a:cubicBezTo>
                  <a:lnTo>
                    <a:pt x="1983" y="1"/>
                  </a:lnTo>
                  <a:cubicBezTo>
                    <a:pt x="1891" y="1"/>
                    <a:pt x="1807" y="50"/>
                    <a:pt x="1758" y="130"/>
                  </a:cubicBezTo>
                  <a:lnTo>
                    <a:pt x="1522" y="533"/>
                  </a:lnTo>
                  <a:cubicBezTo>
                    <a:pt x="1473" y="620"/>
                    <a:pt x="1386" y="664"/>
                    <a:pt x="1298" y="664"/>
                  </a:cubicBezTo>
                  <a:cubicBezTo>
                    <a:pt x="1210" y="664"/>
                    <a:pt x="1123" y="620"/>
                    <a:pt x="1074" y="533"/>
                  </a:cubicBezTo>
                  <a:lnTo>
                    <a:pt x="838" y="130"/>
                  </a:lnTo>
                  <a:cubicBezTo>
                    <a:pt x="789" y="50"/>
                    <a:pt x="705" y="1"/>
                    <a:pt x="6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7"/>
            <p:cNvSpPr/>
            <p:nvPr/>
          </p:nvSpPr>
          <p:spPr>
            <a:xfrm>
              <a:off x="1102887" y="722025"/>
              <a:ext cx="527539" cy="694177"/>
            </a:xfrm>
            <a:custGeom>
              <a:avLst/>
              <a:gdLst/>
              <a:ahLst/>
              <a:cxnLst/>
              <a:rect l="l" t="t" r="r" b="b"/>
              <a:pathLst>
                <a:path w="4106" h="5403" extrusionOk="0">
                  <a:moveTo>
                    <a:pt x="3573" y="1310"/>
                  </a:moveTo>
                  <a:cubicBezTo>
                    <a:pt x="3608" y="1310"/>
                    <a:pt x="3640" y="1336"/>
                    <a:pt x="3640" y="1377"/>
                  </a:cubicBezTo>
                  <a:cubicBezTo>
                    <a:pt x="3640" y="1412"/>
                    <a:pt x="3608" y="1443"/>
                    <a:pt x="3573" y="1443"/>
                  </a:cubicBezTo>
                  <a:lnTo>
                    <a:pt x="582" y="1443"/>
                  </a:lnTo>
                  <a:cubicBezTo>
                    <a:pt x="546" y="1443"/>
                    <a:pt x="515" y="1412"/>
                    <a:pt x="515" y="1377"/>
                  </a:cubicBezTo>
                  <a:cubicBezTo>
                    <a:pt x="515" y="1336"/>
                    <a:pt x="546" y="1310"/>
                    <a:pt x="582" y="1310"/>
                  </a:cubicBezTo>
                  <a:close/>
                  <a:moveTo>
                    <a:pt x="3573" y="1971"/>
                  </a:moveTo>
                  <a:cubicBezTo>
                    <a:pt x="3608" y="1971"/>
                    <a:pt x="3640" y="2002"/>
                    <a:pt x="3640" y="2037"/>
                  </a:cubicBezTo>
                  <a:cubicBezTo>
                    <a:pt x="3640" y="2073"/>
                    <a:pt x="3608" y="2104"/>
                    <a:pt x="3573" y="2104"/>
                  </a:cubicBezTo>
                  <a:lnTo>
                    <a:pt x="582" y="2104"/>
                  </a:lnTo>
                  <a:cubicBezTo>
                    <a:pt x="546" y="2104"/>
                    <a:pt x="515" y="2073"/>
                    <a:pt x="515" y="2037"/>
                  </a:cubicBezTo>
                  <a:cubicBezTo>
                    <a:pt x="515" y="2002"/>
                    <a:pt x="546" y="1971"/>
                    <a:pt x="582" y="1971"/>
                  </a:cubicBezTo>
                  <a:close/>
                  <a:moveTo>
                    <a:pt x="3573" y="2633"/>
                  </a:moveTo>
                  <a:cubicBezTo>
                    <a:pt x="3608" y="2633"/>
                    <a:pt x="3640" y="2664"/>
                    <a:pt x="3640" y="2699"/>
                  </a:cubicBezTo>
                  <a:cubicBezTo>
                    <a:pt x="3640" y="2739"/>
                    <a:pt x="3608" y="2770"/>
                    <a:pt x="3573" y="2770"/>
                  </a:cubicBezTo>
                  <a:lnTo>
                    <a:pt x="582" y="2770"/>
                  </a:lnTo>
                  <a:cubicBezTo>
                    <a:pt x="546" y="2770"/>
                    <a:pt x="515" y="2739"/>
                    <a:pt x="515" y="2699"/>
                  </a:cubicBezTo>
                  <a:cubicBezTo>
                    <a:pt x="515" y="2664"/>
                    <a:pt x="546" y="2633"/>
                    <a:pt x="582" y="2633"/>
                  </a:cubicBezTo>
                  <a:close/>
                  <a:moveTo>
                    <a:pt x="3573" y="3298"/>
                  </a:moveTo>
                  <a:cubicBezTo>
                    <a:pt x="3608" y="3298"/>
                    <a:pt x="3640" y="3325"/>
                    <a:pt x="3640" y="3364"/>
                  </a:cubicBezTo>
                  <a:cubicBezTo>
                    <a:pt x="3640" y="3401"/>
                    <a:pt x="3608" y="3432"/>
                    <a:pt x="3573" y="3432"/>
                  </a:cubicBezTo>
                  <a:lnTo>
                    <a:pt x="582" y="3432"/>
                  </a:lnTo>
                  <a:cubicBezTo>
                    <a:pt x="546" y="3432"/>
                    <a:pt x="515" y="3401"/>
                    <a:pt x="515" y="3364"/>
                  </a:cubicBezTo>
                  <a:cubicBezTo>
                    <a:pt x="515" y="3325"/>
                    <a:pt x="546" y="3298"/>
                    <a:pt x="582" y="3298"/>
                  </a:cubicBezTo>
                  <a:close/>
                  <a:moveTo>
                    <a:pt x="3573" y="3960"/>
                  </a:moveTo>
                  <a:cubicBezTo>
                    <a:pt x="3608" y="3960"/>
                    <a:pt x="3640" y="3991"/>
                    <a:pt x="3640" y="4026"/>
                  </a:cubicBezTo>
                  <a:cubicBezTo>
                    <a:pt x="3640" y="4061"/>
                    <a:pt x="3608" y="4093"/>
                    <a:pt x="3573" y="4093"/>
                  </a:cubicBezTo>
                  <a:lnTo>
                    <a:pt x="582" y="4093"/>
                  </a:lnTo>
                  <a:cubicBezTo>
                    <a:pt x="546" y="4093"/>
                    <a:pt x="515" y="4061"/>
                    <a:pt x="515" y="4026"/>
                  </a:cubicBezTo>
                  <a:cubicBezTo>
                    <a:pt x="515" y="3991"/>
                    <a:pt x="546" y="3960"/>
                    <a:pt x="582" y="3960"/>
                  </a:cubicBezTo>
                  <a:close/>
                  <a:moveTo>
                    <a:pt x="0" y="1"/>
                  </a:moveTo>
                  <a:lnTo>
                    <a:pt x="0" y="5402"/>
                  </a:lnTo>
                  <a:lnTo>
                    <a:pt x="3635" y="5402"/>
                  </a:lnTo>
                  <a:cubicBezTo>
                    <a:pt x="3897" y="5402"/>
                    <a:pt x="4105" y="5193"/>
                    <a:pt x="4105" y="4931"/>
                  </a:cubicBezTo>
                  <a:lnTo>
                    <a:pt x="4105" y="471"/>
                  </a:lnTo>
                  <a:cubicBezTo>
                    <a:pt x="4105" y="209"/>
                    <a:pt x="3897" y="1"/>
                    <a:pt x="3635" y="1"/>
                  </a:cubicBez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7"/>
            <p:cNvSpPr/>
            <p:nvPr/>
          </p:nvSpPr>
          <p:spPr>
            <a:xfrm>
              <a:off x="1168926" y="890205"/>
              <a:ext cx="401628" cy="17216"/>
            </a:xfrm>
            <a:custGeom>
              <a:avLst/>
              <a:gdLst/>
              <a:ahLst/>
              <a:cxnLst/>
              <a:rect l="l" t="t" r="r" b="b"/>
              <a:pathLst>
                <a:path w="3126" h="134" extrusionOk="0">
                  <a:moveTo>
                    <a:pt x="68" y="1"/>
                  </a:moveTo>
                  <a:cubicBezTo>
                    <a:pt x="32" y="1"/>
                    <a:pt x="1" y="27"/>
                    <a:pt x="1" y="68"/>
                  </a:cubicBezTo>
                  <a:cubicBezTo>
                    <a:pt x="1" y="103"/>
                    <a:pt x="32" y="134"/>
                    <a:pt x="68" y="134"/>
                  </a:cubicBezTo>
                  <a:lnTo>
                    <a:pt x="3059" y="134"/>
                  </a:lnTo>
                  <a:cubicBezTo>
                    <a:pt x="3094" y="134"/>
                    <a:pt x="3126" y="103"/>
                    <a:pt x="3126" y="68"/>
                  </a:cubicBezTo>
                  <a:cubicBezTo>
                    <a:pt x="3126" y="27"/>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7"/>
            <p:cNvSpPr/>
            <p:nvPr/>
          </p:nvSpPr>
          <p:spPr>
            <a:xfrm>
              <a:off x="1168926" y="975258"/>
              <a:ext cx="401628" cy="17216"/>
            </a:xfrm>
            <a:custGeom>
              <a:avLst/>
              <a:gdLst/>
              <a:ahLst/>
              <a:cxnLst/>
              <a:rect l="l" t="t" r="r" b="b"/>
              <a:pathLst>
                <a:path w="3126" h="134" extrusionOk="0">
                  <a:moveTo>
                    <a:pt x="68" y="0"/>
                  </a:moveTo>
                  <a:cubicBezTo>
                    <a:pt x="32" y="0"/>
                    <a:pt x="1" y="31"/>
                    <a:pt x="1" y="66"/>
                  </a:cubicBezTo>
                  <a:cubicBezTo>
                    <a:pt x="1" y="102"/>
                    <a:pt x="32" y="133"/>
                    <a:pt x="68" y="133"/>
                  </a:cubicBezTo>
                  <a:lnTo>
                    <a:pt x="3059" y="133"/>
                  </a:lnTo>
                  <a:cubicBezTo>
                    <a:pt x="3094" y="133"/>
                    <a:pt x="3126" y="102"/>
                    <a:pt x="3126" y="66"/>
                  </a:cubicBezTo>
                  <a:cubicBezTo>
                    <a:pt x="3126" y="31"/>
                    <a:pt x="3094" y="0"/>
                    <a:pt x="3059"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7"/>
            <p:cNvSpPr/>
            <p:nvPr/>
          </p:nvSpPr>
          <p:spPr>
            <a:xfrm>
              <a:off x="1168926" y="1060183"/>
              <a:ext cx="401628" cy="17859"/>
            </a:xfrm>
            <a:custGeom>
              <a:avLst/>
              <a:gdLst/>
              <a:ahLst/>
              <a:cxnLst/>
              <a:rect l="l" t="t" r="r" b="b"/>
              <a:pathLst>
                <a:path w="3126" h="139" extrusionOk="0">
                  <a:moveTo>
                    <a:pt x="68" y="1"/>
                  </a:moveTo>
                  <a:cubicBezTo>
                    <a:pt x="32" y="1"/>
                    <a:pt x="1" y="32"/>
                    <a:pt x="1" y="67"/>
                  </a:cubicBezTo>
                  <a:cubicBezTo>
                    <a:pt x="1" y="107"/>
                    <a:pt x="32" y="138"/>
                    <a:pt x="68" y="138"/>
                  </a:cubicBezTo>
                  <a:lnTo>
                    <a:pt x="3059" y="138"/>
                  </a:lnTo>
                  <a:cubicBezTo>
                    <a:pt x="3094" y="138"/>
                    <a:pt x="3126" y="107"/>
                    <a:pt x="3126" y="67"/>
                  </a:cubicBezTo>
                  <a:cubicBezTo>
                    <a:pt x="3126" y="32"/>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7"/>
            <p:cNvSpPr/>
            <p:nvPr/>
          </p:nvSpPr>
          <p:spPr>
            <a:xfrm>
              <a:off x="1168926" y="1145751"/>
              <a:ext cx="401628" cy="17216"/>
            </a:xfrm>
            <a:custGeom>
              <a:avLst/>
              <a:gdLst/>
              <a:ahLst/>
              <a:cxnLst/>
              <a:rect l="l" t="t" r="r" b="b"/>
              <a:pathLst>
                <a:path w="3126" h="134" extrusionOk="0">
                  <a:moveTo>
                    <a:pt x="68" y="0"/>
                  </a:moveTo>
                  <a:cubicBezTo>
                    <a:pt x="32" y="0"/>
                    <a:pt x="1" y="27"/>
                    <a:pt x="1" y="66"/>
                  </a:cubicBezTo>
                  <a:cubicBezTo>
                    <a:pt x="1" y="103"/>
                    <a:pt x="32" y="134"/>
                    <a:pt x="68" y="134"/>
                  </a:cubicBezTo>
                  <a:lnTo>
                    <a:pt x="3059" y="134"/>
                  </a:lnTo>
                  <a:cubicBezTo>
                    <a:pt x="3094" y="134"/>
                    <a:pt x="3126" y="103"/>
                    <a:pt x="3126" y="66"/>
                  </a:cubicBezTo>
                  <a:cubicBezTo>
                    <a:pt x="3126" y="27"/>
                    <a:pt x="3094" y="0"/>
                    <a:pt x="3059"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7"/>
            <p:cNvSpPr/>
            <p:nvPr/>
          </p:nvSpPr>
          <p:spPr>
            <a:xfrm>
              <a:off x="1168926" y="1230676"/>
              <a:ext cx="401628" cy="17345"/>
            </a:xfrm>
            <a:custGeom>
              <a:avLst/>
              <a:gdLst/>
              <a:ahLst/>
              <a:cxnLst/>
              <a:rect l="l" t="t" r="r" b="b"/>
              <a:pathLst>
                <a:path w="3126" h="135" extrusionOk="0">
                  <a:moveTo>
                    <a:pt x="68" y="1"/>
                  </a:moveTo>
                  <a:cubicBezTo>
                    <a:pt x="32" y="1"/>
                    <a:pt x="1" y="32"/>
                    <a:pt x="1" y="67"/>
                  </a:cubicBezTo>
                  <a:cubicBezTo>
                    <a:pt x="1" y="102"/>
                    <a:pt x="32" y="134"/>
                    <a:pt x="68" y="134"/>
                  </a:cubicBezTo>
                  <a:lnTo>
                    <a:pt x="3059" y="134"/>
                  </a:lnTo>
                  <a:cubicBezTo>
                    <a:pt x="3094" y="134"/>
                    <a:pt x="3126" y="102"/>
                    <a:pt x="3126" y="67"/>
                  </a:cubicBezTo>
                  <a:cubicBezTo>
                    <a:pt x="3126" y="32"/>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57"/>
          <p:cNvGrpSpPr/>
          <p:nvPr/>
        </p:nvGrpSpPr>
        <p:grpSpPr>
          <a:xfrm>
            <a:off x="3129638" y="1784835"/>
            <a:ext cx="584728" cy="800794"/>
            <a:chOff x="910800" y="687300"/>
            <a:chExt cx="959200" cy="1313638"/>
          </a:xfrm>
        </p:grpSpPr>
        <p:sp>
          <p:nvSpPr>
            <p:cNvPr id="1902" name="Google Shape;1902;p57"/>
            <p:cNvSpPr/>
            <p:nvPr/>
          </p:nvSpPr>
          <p:spPr>
            <a:xfrm>
              <a:off x="910800" y="864840"/>
              <a:ext cx="959200" cy="1136098"/>
            </a:xfrm>
            <a:custGeom>
              <a:avLst/>
              <a:gdLst/>
              <a:ahLst/>
              <a:cxnLst/>
              <a:rect l="l" t="t" r="r" b="b"/>
              <a:pathLst>
                <a:path w="5970" h="7071" extrusionOk="0">
                  <a:moveTo>
                    <a:pt x="2448" y="860"/>
                  </a:moveTo>
                  <a:cubicBezTo>
                    <a:pt x="2553" y="860"/>
                    <a:pt x="2649" y="942"/>
                    <a:pt x="2649" y="1061"/>
                  </a:cubicBezTo>
                  <a:lnTo>
                    <a:pt x="2649" y="1962"/>
                  </a:lnTo>
                  <a:cubicBezTo>
                    <a:pt x="2649" y="2073"/>
                    <a:pt x="2561" y="2161"/>
                    <a:pt x="2450" y="2161"/>
                  </a:cubicBezTo>
                  <a:lnTo>
                    <a:pt x="683" y="2161"/>
                  </a:lnTo>
                  <a:cubicBezTo>
                    <a:pt x="470" y="2161"/>
                    <a:pt x="404" y="1878"/>
                    <a:pt x="590" y="1780"/>
                  </a:cubicBezTo>
                  <a:lnTo>
                    <a:pt x="2361" y="879"/>
                  </a:lnTo>
                  <a:cubicBezTo>
                    <a:pt x="2389" y="866"/>
                    <a:pt x="2419" y="860"/>
                    <a:pt x="2448" y="860"/>
                  </a:cubicBezTo>
                  <a:close/>
                  <a:moveTo>
                    <a:pt x="2956" y="0"/>
                  </a:moveTo>
                  <a:cubicBezTo>
                    <a:pt x="2801" y="0"/>
                    <a:pt x="2645" y="36"/>
                    <a:pt x="2503" y="107"/>
                  </a:cubicBezTo>
                  <a:lnTo>
                    <a:pt x="333" y="1239"/>
                  </a:lnTo>
                  <a:cubicBezTo>
                    <a:pt x="128" y="1341"/>
                    <a:pt x="0" y="1549"/>
                    <a:pt x="0" y="1776"/>
                  </a:cubicBezTo>
                  <a:lnTo>
                    <a:pt x="0" y="6471"/>
                  </a:lnTo>
                  <a:cubicBezTo>
                    <a:pt x="0" y="6805"/>
                    <a:pt x="271" y="7071"/>
                    <a:pt x="603" y="7071"/>
                  </a:cubicBezTo>
                  <a:lnTo>
                    <a:pt x="5366" y="7071"/>
                  </a:lnTo>
                  <a:cubicBezTo>
                    <a:pt x="5699" y="7071"/>
                    <a:pt x="5970" y="6805"/>
                    <a:pt x="5970" y="6471"/>
                  </a:cubicBezTo>
                  <a:lnTo>
                    <a:pt x="5970" y="604"/>
                  </a:lnTo>
                  <a:cubicBezTo>
                    <a:pt x="5970" y="271"/>
                    <a:pt x="5699" y="0"/>
                    <a:pt x="5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7"/>
            <p:cNvSpPr/>
            <p:nvPr/>
          </p:nvSpPr>
          <p:spPr>
            <a:xfrm>
              <a:off x="1134613" y="1337692"/>
              <a:ext cx="511413" cy="497113"/>
            </a:xfrm>
            <a:custGeom>
              <a:avLst/>
              <a:gdLst/>
              <a:ahLst/>
              <a:cxnLst/>
              <a:rect l="l" t="t" r="r" b="b"/>
              <a:pathLst>
                <a:path w="3183" h="3094" extrusionOk="0">
                  <a:moveTo>
                    <a:pt x="54" y="0"/>
                  </a:moveTo>
                  <a:cubicBezTo>
                    <a:pt x="23" y="0"/>
                    <a:pt x="1" y="23"/>
                    <a:pt x="1" y="54"/>
                  </a:cubicBezTo>
                  <a:lnTo>
                    <a:pt x="1" y="3040"/>
                  </a:lnTo>
                  <a:cubicBezTo>
                    <a:pt x="1" y="3067"/>
                    <a:pt x="23" y="3094"/>
                    <a:pt x="54" y="3094"/>
                  </a:cubicBezTo>
                  <a:lnTo>
                    <a:pt x="3129" y="3094"/>
                  </a:lnTo>
                  <a:cubicBezTo>
                    <a:pt x="3161" y="3094"/>
                    <a:pt x="3182" y="3067"/>
                    <a:pt x="3182" y="3040"/>
                  </a:cubicBezTo>
                  <a:lnTo>
                    <a:pt x="3182" y="54"/>
                  </a:lnTo>
                  <a:cubicBezTo>
                    <a:pt x="3182" y="23"/>
                    <a:pt x="3161" y="0"/>
                    <a:pt x="312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7"/>
            <p:cNvSpPr/>
            <p:nvPr/>
          </p:nvSpPr>
          <p:spPr>
            <a:xfrm>
              <a:off x="1305727" y="1438111"/>
              <a:ext cx="169186" cy="295472"/>
            </a:xfrm>
            <a:custGeom>
              <a:avLst/>
              <a:gdLst/>
              <a:ahLst/>
              <a:cxnLst/>
              <a:rect l="l" t="t" r="r" b="b"/>
              <a:pathLst>
                <a:path w="1053" h="1839" extrusionOk="0">
                  <a:moveTo>
                    <a:pt x="525" y="1"/>
                  </a:moveTo>
                  <a:lnTo>
                    <a:pt x="54" y="1084"/>
                  </a:lnTo>
                  <a:cubicBezTo>
                    <a:pt x="23" y="1150"/>
                    <a:pt x="1" y="1230"/>
                    <a:pt x="1" y="1315"/>
                  </a:cubicBezTo>
                  <a:cubicBezTo>
                    <a:pt x="1" y="1603"/>
                    <a:pt x="236" y="1838"/>
                    <a:pt x="525" y="1838"/>
                  </a:cubicBezTo>
                  <a:cubicBezTo>
                    <a:pt x="818" y="1838"/>
                    <a:pt x="1052" y="1603"/>
                    <a:pt x="1052" y="1315"/>
                  </a:cubicBezTo>
                  <a:cubicBezTo>
                    <a:pt x="1052" y="1230"/>
                    <a:pt x="1031" y="1150"/>
                    <a:pt x="999" y="1084"/>
                  </a:cubicBezTo>
                  <a:lnTo>
                    <a:pt x="525" y="1"/>
                  </a:lnTo>
                  <a:close/>
                </a:path>
              </a:pathLst>
            </a:custGeom>
            <a:solidFill>
              <a:srgbClr val="918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7"/>
            <p:cNvSpPr/>
            <p:nvPr/>
          </p:nvSpPr>
          <p:spPr>
            <a:xfrm>
              <a:off x="1389918" y="864840"/>
              <a:ext cx="480082" cy="1136098"/>
            </a:xfrm>
            <a:custGeom>
              <a:avLst/>
              <a:gdLst/>
              <a:ahLst/>
              <a:cxnLst/>
              <a:rect l="l" t="t" r="r" b="b"/>
              <a:pathLst>
                <a:path w="2988" h="7071" extrusionOk="0">
                  <a:moveTo>
                    <a:pt x="40" y="0"/>
                  </a:moveTo>
                  <a:cubicBezTo>
                    <a:pt x="27" y="0"/>
                    <a:pt x="14" y="0"/>
                    <a:pt x="1" y="4"/>
                  </a:cubicBezTo>
                  <a:lnTo>
                    <a:pt x="1" y="2943"/>
                  </a:lnTo>
                  <a:lnTo>
                    <a:pt x="1394" y="2943"/>
                  </a:lnTo>
                  <a:cubicBezTo>
                    <a:pt x="1505" y="2943"/>
                    <a:pt x="1593" y="3032"/>
                    <a:pt x="1593" y="3143"/>
                  </a:cubicBezTo>
                  <a:lnTo>
                    <a:pt x="1593" y="5832"/>
                  </a:lnTo>
                  <a:cubicBezTo>
                    <a:pt x="1593" y="5943"/>
                    <a:pt x="1505" y="6037"/>
                    <a:pt x="1394" y="6037"/>
                  </a:cubicBezTo>
                  <a:lnTo>
                    <a:pt x="1" y="6037"/>
                  </a:lnTo>
                  <a:lnTo>
                    <a:pt x="1" y="7071"/>
                  </a:lnTo>
                  <a:lnTo>
                    <a:pt x="2384" y="7071"/>
                  </a:lnTo>
                  <a:cubicBezTo>
                    <a:pt x="2717" y="7071"/>
                    <a:pt x="2988" y="6805"/>
                    <a:pt x="2988" y="6471"/>
                  </a:cubicBezTo>
                  <a:lnTo>
                    <a:pt x="2988" y="604"/>
                  </a:lnTo>
                  <a:cubicBezTo>
                    <a:pt x="2988" y="271"/>
                    <a:pt x="2717" y="0"/>
                    <a:pt x="2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7"/>
            <p:cNvSpPr/>
            <p:nvPr/>
          </p:nvSpPr>
          <p:spPr>
            <a:xfrm>
              <a:off x="1389918" y="1337692"/>
              <a:ext cx="256108" cy="497113"/>
            </a:xfrm>
            <a:custGeom>
              <a:avLst/>
              <a:gdLst/>
              <a:ahLst/>
              <a:cxnLst/>
              <a:rect l="l" t="t" r="r" b="b"/>
              <a:pathLst>
                <a:path w="1594" h="3094" extrusionOk="0">
                  <a:moveTo>
                    <a:pt x="1" y="0"/>
                  </a:moveTo>
                  <a:lnTo>
                    <a:pt x="1" y="626"/>
                  </a:lnTo>
                  <a:lnTo>
                    <a:pt x="475" y="1709"/>
                  </a:lnTo>
                  <a:cubicBezTo>
                    <a:pt x="507" y="1775"/>
                    <a:pt x="528" y="1855"/>
                    <a:pt x="528" y="1940"/>
                  </a:cubicBezTo>
                  <a:cubicBezTo>
                    <a:pt x="528" y="2228"/>
                    <a:pt x="294" y="2463"/>
                    <a:pt x="1" y="2463"/>
                  </a:cubicBezTo>
                  <a:lnTo>
                    <a:pt x="1" y="3094"/>
                  </a:lnTo>
                  <a:lnTo>
                    <a:pt x="1394" y="3094"/>
                  </a:lnTo>
                  <a:cubicBezTo>
                    <a:pt x="1505" y="3094"/>
                    <a:pt x="1593" y="3000"/>
                    <a:pt x="1593" y="2889"/>
                  </a:cubicBezTo>
                  <a:lnTo>
                    <a:pt x="1593" y="200"/>
                  </a:lnTo>
                  <a:cubicBezTo>
                    <a:pt x="1593" y="89"/>
                    <a:pt x="1505" y="0"/>
                    <a:pt x="1394" y="0"/>
                  </a:cubicBez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7"/>
            <p:cNvSpPr/>
            <p:nvPr/>
          </p:nvSpPr>
          <p:spPr>
            <a:xfrm>
              <a:off x="1389918" y="1438111"/>
              <a:ext cx="84994" cy="295472"/>
            </a:xfrm>
            <a:custGeom>
              <a:avLst/>
              <a:gdLst/>
              <a:ahLst/>
              <a:cxnLst/>
              <a:rect l="l" t="t" r="r" b="b"/>
              <a:pathLst>
                <a:path w="529" h="1839" extrusionOk="0">
                  <a:moveTo>
                    <a:pt x="1" y="1"/>
                  </a:moveTo>
                  <a:lnTo>
                    <a:pt x="1" y="1838"/>
                  </a:lnTo>
                  <a:cubicBezTo>
                    <a:pt x="294" y="1838"/>
                    <a:pt x="528" y="1603"/>
                    <a:pt x="528" y="1315"/>
                  </a:cubicBezTo>
                  <a:cubicBezTo>
                    <a:pt x="528" y="1230"/>
                    <a:pt x="507" y="1150"/>
                    <a:pt x="475" y="1084"/>
                  </a:cubicBezTo>
                  <a:lnTo>
                    <a:pt x="1" y="1"/>
                  </a:lnTo>
                  <a:close/>
                </a:path>
              </a:pathLst>
            </a:custGeom>
            <a:solidFill>
              <a:srgbClr val="6E6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7"/>
            <p:cNvSpPr/>
            <p:nvPr/>
          </p:nvSpPr>
          <p:spPr>
            <a:xfrm>
              <a:off x="1474752" y="687300"/>
              <a:ext cx="249842" cy="177701"/>
            </a:xfrm>
            <a:custGeom>
              <a:avLst/>
              <a:gdLst/>
              <a:ahLst/>
              <a:cxnLst/>
              <a:rect l="l" t="t" r="r" b="b"/>
              <a:pathLst>
                <a:path w="1555" h="1106" extrusionOk="0">
                  <a:moveTo>
                    <a:pt x="338" y="1"/>
                  </a:moveTo>
                  <a:cubicBezTo>
                    <a:pt x="151" y="1"/>
                    <a:pt x="0" y="151"/>
                    <a:pt x="0" y="337"/>
                  </a:cubicBezTo>
                  <a:lnTo>
                    <a:pt x="0" y="1105"/>
                  </a:lnTo>
                  <a:lnTo>
                    <a:pt x="1554" y="1105"/>
                  </a:lnTo>
                  <a:lnTo>
                    <a:pt x="1554" y="337"/>
                  </a:lnTo>
                  <a:cubicBezTo>
                    <a:pt x="1554" y="151"/>
                    <a:pt x="1403" y="1"/>
                    <a:pt x="12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57"/>
          <p:cNvGrpSpPr/>
          <p:nvPr/>
        </p:nvGrpSpPr>
        <p:grpSpPr>
          <a:xfrm>
            <a:off x="2043864" y="1719162"/>
            <a:ext cx="706224" cy="866551"/>
            <a:chOff x="4803027" y="1330143"/>
            <a:chExt cx="1094243" cy="1386038"/>
          </a:xfrm>
        </p:grpSpPr>
        <p:sp>
          <p:nvSpPr>
            <p:cNvPr id="1910" name="Google Shape;1910;p57"/>
            <p:cNvSpPr/>
            <p:nvPr/>
          </p:nvSpPr>
          <p:spPr>
            <a:xfrm>
              <a:off x="4803027" y="1514351"/>
              <a:ext cx="896667" cy="1201829"/>
            </a:xfrm>
            <a:custGeom>
              <a:avLst/>
              <a:gdLst/>
              <a:ahLst/>
              <a:cxnLst/>
              <a:rect l="l" t="t" r="r" b="b"/>
              <a:pathLst>
                <a:path w="5700" h="7640" extrusionOk="0">
                  <a:moveTo>
                    <a:pt x="54" y="1"/>
                  </a:moveTo>
                  <a:cubicBezTo>
                    <a:pt x="27" y="1"/>
                    <a:pt x="1" y="28"/>
                    <a:pt x="1" y="54"/>
                  </a:cubicBezTo>
                  <a:lnTo>
                    <a:pt x="1" y="7586"/>
                  </a:lnTo>
                  <a:cubicBezTo>
                    <a:pt x="1" y="7613"/>
                    <a:pt x="27" y="7640"/>
                    <a:pt x="54" y="7640"/>
                  </a:cubicBezTo>
                  <a:lnTo>
                    <a:pt x="5646" y="7640"/>
                  </a:lnTo>
                  <a:cubicBezTo>
                    <a:pt x="5677" y="7640"/>
                    <a:pt x="5700" y="7613"/>
                    <a:pt x="5700" y="7586"/>
                  </a:cubicBezTo>
                  <a:lnTo>
                    <a:pt x="5700" y="54"/>
                  </a:lnTo>
                  <a:cubicBezTo>
                    <a:pt x="5700" y="28"/>
                    <a:pt x="5677" y="1"/>
                    <a:pt x="5646" y="1"/>
                  </a:cubicBezTo>
                  <a:close/>
                </a:path>
              </a:pathLst>
            </a:custGeom>
            <a:solidFill>
              <a:srgbClr val="918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7"/>
            <p:cNvSpPr/>
            <p:nvPr/>
          </p:nvSpPr>
          <p:spPr>
            <a:xfrm>
              <a:off x="4859501" y="1581522"/>
              <a:ext cx="783561" cy="1067646"/>
            </a:xfrm>
            <a:custGeom>
              <a:avLst/>
              <a:gdLst/>
              <a:ahLst/>
              <a:cxnLst/>
              <a:rect l="l" t="t" r="r" b="b"/>
              <a:pathLst>
                <a:path w="4981" h="6787" extrusionOk="0">
                  <a:moveTo>
                    <a:pt x="19" y="0"/>
                  </a:moveTo>
                  <a:cubicBezTo>
                    <a:pt x="10" y="0"/>
                    <a:pt x="1" y="9"/>
                    <a:pt x="1" y="18"/>
                  </a:cubicBezTo>
                  <a:lnTo>
                    <a:pt x="1" y="6768"/>
                  </a:lnTo>
                  <a:cubicBezTo>
                    <a:pt x="1" y="6777"/>
                    <a:pt x="10" y="6786"/>
                    <a:pt x="19" y="6786"/>
                  </a:cubicBezTo>
                  <a:lnTo>
                    <a:pt x="4963" y="6786"/>
                  </a:lnTo>
                  <a:cubicBezTo>
                    <a:pt x="4976" y="6786"/>
                    <a:pt x="4980" y="6777"/>
                    <a:pt x="4980" y="6768"/>
                  </a:cubicBezTo>
                  <a:lnTo>
                    <a:pt x="4980" y="18"/>
                  </a:lnTo>
                  <a:cubicBezTo>
                    <a:pt x="4980" y="9"/>
                    <a:pt x="4976" y="0"/>
                    <a:pt x="496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7"/>
            <p:cNvSpPr/>
            <p:nvPr/>
          </p:nvSpPr>
          <p:spPr>
            <a:xfrm>
              <a:off x="4954515" y="1771236"/>
              <a:ext cx="185783" cy="186724"/>
            </a:xfrm>
            <a:custGeom>
              <a:avLst/>
              <a:gdLst/>
              <a:ahLst/>
              <a:cxnLst/>
              <a:rect l="l" t="t" r="r" b="b"/>
              <a:pathLst>
                <a:path w="1181" h="1187" extrusionOk="0">
                  <a:moveTo>
                    <a:pt x="1048" y="138"/>
                  </a:moveTo>
                  <a:lnTo>
                    <a:pt x="1048" y="1049"/>
                  </a:lnTo>
                  <a:lnTo>
                    <a:pt x="134" y="1049"/>
                  </a:lnTo>
                  <a:lnTo>
                    <a:pt x="134" y="138"/>
                  </a:lnTo>
                  <a:close/>
                  <a:moveTo>
                    <a:pt x="67" y="1"/>
                  </a:moveTo>
                  <a:cubicBezTo>
                    <a:pt x="31" y="1"/>
                    <a:pt x="1" y="32"/>
                    <a:pt x="1" y="72"/>
                  </a:cubicBezTo>
                  <a:lnTo>
                    <a:pt x="1" y="1115"/>
                  </a:lnTo>
                  <a:cubicBezTo>
                    <a:pt x="1" y="1156"/>
                    <a:pt x="31" y="1186"/>
                    <a:pt x="67" y="1186"/>
                  </a:cubicBezTo>
                  <a:lnTo>
                    <a:pt x="1115" y="1186"/>
                  </a:lnTo>
                  <a:cubicBezTo>
                    <a:pt x="1150" y="1186"/>
                    <a:pt x="1181" y="1156"/>
                    <a:pt x="1181" y="1115"/>
                  </a:cubicBezTo>
                  <a:lnTo>
                    <a:pt x="1181" y="72"/>
                  </a:lnTo>
                  <a:cubicBezTo>
                    <a:pt x="1181" y="32"/>
                    <a:pt x="1150" y="1"/>
                    <a:pt x="1115" y="1"/>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7"/>
            <p:cNvSpPr/>
            <p:nvPr/>
          </p:nvSpPr>
          <p:spPr>
            <a:xfrm>
              <a:off x="4954515" y="2063201"/>
              <a:ext cx="185783" cy="185780"/>
            </a:xfrm>
            <a:custGeom>
              <a:avLst/>
              <a:gdLst/>
              <a:ahLst/>
              <a:cxnLst/>
              <a:rect l="l" t="t" r="r" b="b"/>
              <a:pathLst>
                <a:path w="1181" h="1181" extrusionOk="0">
                  <a:moveTo>
                    <a:pt x="1048" y="138"/>
                  </a:moveTo>
                  <a:lnTo>
                    <a:pt x="1048" y="1048"/>
                  </a:lnTo>
                  <a:lnTo>
                    <a:pt x="134" y="1048"/>
                  </a:lnTo>
                  <a:lnTo>
                    <a:pt x="134" y="138"/>
                  </a:lnTo>
                  <a:close/>
                  <a:moveTo>
                    <a:pt x="67" y="1"/>
                  </a:moveTo>
                  <a:cubicBezTo>
                    <a:pt x="31" y="1"/>
                    <a:pt x="1" y="31"/>
                    <a:pt x="1" y="67"/>
                  </a:cubicBezTo>
                  <a:lnTo>
                    <a:pt x="1" y="1115"/>
                  </a:lnTo>
                  <a:cubicBezTo>
                    <a:pt x="1" y="1154"/>
                    <a:pt x="31" y="1181"/>
                    <a:pt x="67" y="1181"/>
                  </a:cubicBezTo>
                  <a:lnTo>
                    <a:pt x="1115" y="1181"/>
                  </a:lnTo>
                  <a:cubicBezTo>
                    <a:pt x="1150" y="1181"/>
                    <a:pt x="1181" y="1154"/>
                    <a:pt x="1181" y="1115"/>
                  </a:cubicBezTo>
                  <a:lnTo>
                    <a:pt x="1181" y="67"/>
                  </a:lnTo>
                  <a:cubicBezTo>
                    <a:pt x="1181" y="31"/>
                    <a:pt x="1150" y="1"/>
                    <a:pt x="1115" y="1"/>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7"/>
            <p:cNvSpPr/>
            <p:nvPr/>
          </p:nvSpPr>
          <p:spPr>
            <a:xfrm>
              <a:off x="4954515" y="2355166"/>
              <a:ext cx="185783" cy="185780"/>
            </a:xfrm>
            <a:custGeom>
              <a:avLst/>
              <a:gdLst/>
              <a:ahLst/>
              <a:cxnLst/>
              <a:rect l="l" t="t" r="r" b="b"/>
              <a:pathLst>
                <a:path w="1181" h="1181" extrusionOk="0">
                  <a:moveTo>
                    <a:pt x="1048" y="133"/>
                  </a:moveTo>
                  <a:lnTo>
                    <a:pt x="1048" y="1047"/>
                  </a:lnTo>
                  <a:lnTo>
                    <a:pt x="134" y="1047"/>
                  </a:lnTo>
                  <a:lnTo>
                    <a:pt x="134" y="133"/>
                  </a:lnTo>
                  <a:close/>
                  <a:moveTo>
                    <a:pt x="67" y="0"/>
                  </a:moveTo>
                  <a:cubicBezTo>
                    <a:pt x="31" y="0"/>
                    <a:pt x="1" y="31"/>
                    <a:pt x="1" y="66"/>
                  </a:cubicBezTo>
                  <a:lnTo>
                    <a:pt x="1" y="1113"/>
                  </a:lnTo>
                  <a:cubicBezTo>
                    <a:pt x="1" y="1149"/>
                    <a:pt x="31" y="1180"/>
                    <a:pt x="67" y="1180"/>
                  </a:cubicBezTo>
                  <a:lnTo>
                    <a:pt x="1115" y="1180"/>
                  </a:lnTo>
                  <a:cubicBezTo>
                    <a:pt x="1150" y="1180"/>
                    <a:pt x="1181" y="1149"/>
                    <a:pt x="1181" y="1113"/>
                  </a:cubicBezTo>
                  <a:lnTo>
                    <a:pt x="1181" y="66"/>
                  </a:lnTo>
                  <a:cubicBezTo>
                    <a:pt x="1181" y="31"/>
                    <a:pt x="1150" y="0"/>
                    <a:pt x="1115" y="0"/>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7"/>
            <p:cNvSpPr/>
            <p:nvPr/>
          </p:nvSpPr>
          <p:spPr>
            <a:xfrm>
              <a:off x="4965684" y="1330143"/>
              <a:ext cx="571979" cy="335852"/>
            </a:xfrm>
            <a:custGeom>
              <a:avLst/>
              <a:gdLst/>
              <a:ahLst/>
              <a:cxnLst/>
              <a:rect l="l" t="t" r="r" b="b"/>
              <a:pathLst>
                <a:path w="3636" h="2135" extrusionOk="0">
                  <a:moveTo>
                    <a:pt x="1816" y="346"/>
                  </a:moveTo>
                  <a:cubicBezTo>
                    <a:pt x="2015" y="346"/>
                    <a:pt x="2171" y="506"/>
                    <a:pt x="2171" y="701"/>
                  </a:cubicBezTo>
                  <a:cubicBezTo>
                    <a:pt x="2171" y="897"/>
                    <a:pt x="2015" y="1057"/>
                    <a:pt x="1816" y="1057"/>
                  </a:cubicBezTo>
                  <a:cubicBezTo>
                    <a:pt x="1620" y="1057"/>
                    <a:pt x="1460" y="897"/>
                    <a:pt x="1460" y="701"/>
                  </a:cubicBezTo>
                  <a:cubicBezTo>
                    <a:pt x="1460" y="506"/>
                    <a:pt x="1620" y="346"/>
                    <a:pt x="1816" y="346"/>
                  </a:cubicBezTo>
                  <a:close/>
                  <a:moveTo>
                    <a:pt x="1816" y="0"/>
                  </a:moveTo>
                  <a:cubicBezTo>
                    <a:pt x="1492" y="0"/>
                    <a:pt x="1216" y="222"/>
                    <a:pt x="1141" y="524"/>
                  </a:cubicBezTo>
                  <a:cubicBezTo>
                    <a:pt x="1114" y="625"/>
                    <a:pt x="1021" y="697"/>
                    <a:pt x="915" y="697"/>
                  </a:cubicBezTo>
                  <a:lnTo>
                    <a:pt x="231" y="697"/>
                  </a:lnTo>
                  <a:cubicBezTo>
                    <a:pt x="102" y="697"/>
                    <a:pt x="1" y="803"/>
                    <a:pt x="1" y="932"/>
                  </a:cubicBezTo>
                  <a:lnTo>
                    <a:pt x="1" y="1904"/>
                  </a:lnTo>
                  <a:cubicBezTo>
                    <a:pt x="1" y="2033"/>
                    <a:pt x="102" y="2135"/>
                    <a:pt x="231" y="2135"/>
                  </a:cubicBezTo>
                  <a:lnTo>
                    <a:pt x="3400" y="2135"/>
                  </a:lnTo>
                  <a:cubicBezTo>
                    <a:pt x="3529" y="2135"/>
                    <a:pt x="3635" y="2033"/>
                    <a:pt x="3635" y="1904"/>
                  </a:cubicBezTo>
                  <a:lnTo>
                    <a:pt x="3635" y="932"/>
                  </a:lnTo>
                  <a:cubicBezTo>
                    <a:pt x="3635" y="803"/>
                    <a:pt x="3529" y="697"/>
                    <a:pt x="3400" y="697"/>
                  </a:cubicBezTo>
                  <a:lnTo>
                    <a:pt x="2717" y="697"/>
                  </a:lnTo>
                  <a:cubicBezTo>
                    <a:pt x="2611" y="697"/>
                    <a:pt x="2517" y="625"/>
                    <a:pt x="2490" y="524"/>
                  </a:cubicBezTo>
                  <a:cubicBezTo>
                    <a:pt x="2415" y="222"/>
                    <a:pt x="2140"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4990067" y="1807417"/>
              <a:ext cx="114836" cy="114205"/>
            </a:xfrm>
            <a:custGeom>
              <a:avLst/>
              <a:gdLst/>
              <a:ahLst/>
              <a:cxnLst/>
              <a:rect l="l" t="t" r="r" b="b"/>
              <a:pathLst>
                <a:path w="730" h="726" extrusionOk="0">
                  <a:moveTo>
                    <a:pt x="36" y="1"/>
                  </a:moveTo>
                  <a:cubicBezTo>
                    <a:pt x="28" y="1"/>
                    <a:pt x="21" y="4"/>
                    <a:pt x="14" y="11"/>
                  </a:cubicBezTo>
                  <a:cubicBezTo>
                    <a:pt x="0" y="24"/>
                    <a:pt x="0" y="47"/>
                    <a:pt x="14" y="60"/>
                  </a:cubicBezTo>
                  <a:lnTo>
                    <a:pt x="316" y="366"/>
                  </a:lnTo>
                  <a:lnTo>
                    <a:pt x="14" y="668"/>
                  </a:lnTo>
                  <a:cubicBezTo>
                    <a:pt x="0" y="681"/>
                    <a:pt x="0" y="703"/>
                    <a:pt x="14" y="717"/>
                  </a:cubicBezTo>
                  <a:cubicBezTo>
                    <a:pt x="19" y="721"/>
                    <a:pt x="27" y="725"/>
                    <a:pt x="37" y="725"/>
                  </a:cubicBezTo>
                  <a:cubicBezTo>
                    <a:pt x="45" y="725"/>
                    <a:pt x="54" y="721"/>
                    <a:pt x="59" y="717"/>
                  </a:cubicBezTo>
                  <a:lnTo>
                    <a:pt x="365" y="410"/>
                  </a:lnTo>
                  <a:lnTo>
                    <a:pt x="666" y="717"/>
                  </a:lnTo>
                  <a:cubicBezTo>
                    <a:pt x="676" y="721"/>
                    <a:pt x="684" y="725"/>
                    <a:pt x="693" y="725"/>
                  </a:cubicBezTo>
                  <a:cubicBezTo>
                    <a:pt x="702" y="725"/>
                    <a:pt x="711" y="721"/>
                    <a:pt x="715" y="717"/>
                  </a:cubicBezTo>
                  <a:cubicBezTo>
                    <a:pt x="729" y="703"/>
                    <a:pt x="729" y="681"/>
                    <a:pt x="715" y="668"/>
                  </a:cubicBezTo>
                  <a:lnTo>
                    <a:pt x="414" y="366"/>
                  </a:lnTo>
                  <a:lnTo>
                    <a:pt x="715" y="60"/>
                  </a:lnTo>
                  <a:cubicBezTo>
                    <a:pt x="729" y="47"/>
                    <a:pt x="729" y="24"/>
                    <a:pt x="715" y="11"/>
                  </a:cubicBezTo>
                  <a:cubicBezTo>
                    <a:pt x="709" y="4"/>
                    <a:pt x="700" y="1"/>
                    <a:pt x="691" y="1"/>
                  </a:cubicBezTo>
                  <a:cubicBezTo>
                    <a:pt x="682" y="1"/>
                    <a:pt x="673" y="4"/>
                    <a:pt x="666" y="11"/>
                  </a:cubicBezTo>
                  <a:lnTo>
                    <a:pt x="365" y="317"/>
                  </a:lnTo>
                  <a:lnTo>
                    <a:pt x="59" y="11"/>
                  </a:lnTo>
                  <a:cubicBezTo>
                    <a:pt x="52" y="4"/>
                    <a:pt x="44" y="1"/>
                    <a:pt x="36" y="1"/>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5251358" y="1514351"/>
              <a:ext cx="448333" cy="1201829"/>
            </a:xfrm>
            <a:custGeom>
              <a:avLst/>
              <a:gdLst/>
              <a:ahLst/>
              <a:cxnLst/>
              <a:rect l="l" t="t" r="r" b="b"/>
              <a:pathLst>
                <a:path w="2850" h="7640" extrusionOk="0">
                  <a:moveTo>
                    <a:pt x="1819" y="1"/>
                  </a:moveTo>
                  <a:lnTo>
                    <a:pt x="1819" y="427"/>
                  </a:lnTo>
                  <a:lnTo>
                    <a:pt x="2423" y="427"/>
                  </a:lnTo>
                  <a:cubicBezTo>
                    <a:pt x="2463" y="427"/>
                    <a:pt x="2489" y="458"/>
                    <a:pt x="2489" y="493"/>
                  </a:cubicBezTo>
                  <a:lnTo>
                    <a:pt x="2489" y="7146"/>
                  </a:lnTo>
                  <a:cubicBezTo>
                    <a:pt x="2489" y="7183"/>
                    <a:pt x="2463" y="7213"/>
                    <a:pt x="2423" y="7213"/>
                  </a:cubicBezTo>
                  <a:lnTo>
                    <a:pt x="0" y="7213"/>
                  </a:lnTo>
                  <a:lnTo>
                    <a:pt x="0" y="7640"/>
                  </a:lnTo>
                  <a:lnTo>
                    <a:pt x="2649" y="7640"/>
                  </a:lnTo>
                  <a:cubicBezTo>
                    <a:pt x="2760" y="7640"/>
                    <a:pt x="2850" y="7546"/>
                    <a:pt x="2850" y="7435"/>
                  </a:cubicBezTo>
                  <a:lnTo>
                    <a:pt x="2850" y="205"/>
                  </a:lnTo>
                  <a:cubicBezTo>
                    <a:pt x="2850" y="94"/>
                    <a:pt x="2760" y="1"/>
                    <a:pt x="2649" y="1"/>
                  </a:cubicBezTo>
                  <a:close/>
                </a:path>
              </a:pathLst>
            </a:custGeom>
            <a:solidFill>
              <a:srgbClr val="6E6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5251358" y="1581522"/>
              <a:ext cx="391702" cy="1067646"/>
            </a:xfrm>
            <a:custGeom>
              <a:avLst/>
              <a:gdLst/>
              <a:ahLst/>
              <a:cxnLst/>
              <a:rect l="l" t="t" r="r" b="b"/>
              <a:pathLst>
                <a:path w="2490" h="6787" extrusionOk="0">
                  <a:moveTo>
                    <a:pt x="1819" y="1309"/>
                  </a:moveTo>
                  <a:cubicBezTo>
                    <a:pt x="1860" y="1309"/>
                    <a:pt x="1891" y="1340"/>
                    <a:pt x="1891" y="1381"/>
                  </a:cubicBezTo>
                  <a:cubicBezTo>
                    <a:pt x="1891" y="1416"/>
                    <a:pt x="1860" y="1447"/>
                    <a:pt x="1819" y="1447"/>
                  </a:cubicBezTo>
                  <a:lnTo>
                    <a:pt x="235" y="1447"/>
                  </a:lnTo>
                  <a:cubicBezTo>
                    <a:pt x="199" y="1447"/>
                    <a:pt x="168" y="1416"/>
                    <a:pt x="168" y="1381"/>
                  </a:cubicBezTo>
                  <a:cubicBezTo>
                    <a:pt x="168" y="1340"/>
                    <a:pt x="199" y="1309"/>
                    <a:pt x="235" y="1309"/>
                  </a:cubicBezTo>
                  <a:close/>
                  <a:moveTo>
                    <a:pt x="1819" y="1731"/>
                  </a:moveTo>
                  <a:cubicBezTo>
                    <a:pt x="1860" y="1731"/>
                    <a:pt x="1891" y="1762"/>
                    <a:pt x="1891" y="1802"/>
                  </a:cubicBezTo>
                  <a:cubicBezTo>
                    <a:pt x="1891" y="1838"/>
                    <a:pt x="1860" y="1868"/>
                    <a:pt x="1819" y="1868"/>
                  </a:cubicBezTo>
                  <a:lnTo>
                    <a:pt x="235" y="1868"/>
                  </a:lnTo>
                  <a:cubicBezTo>
                    <a:pt x="199" y="1868"/>
                    <a:pt x="168" y="1838"/>
                    <a:pt x="168" y="1802"/>
                  </a:cubicBezTo>
                  <a:cubicBezTo>
                    <a:pt x="168" y="1762"/>
                    <a:pt x="199" y="1731"/>
                    <a:pt x="235" y="1731"/>
                  </a:cubicBezTo>
                  <a:close/>
                  <a:moveTo>
                    <a:pt x="1819" y="2153"/>
                  </a:moveTo>
                  <a:cubicBezTo>
                    <a:pt x="1860" y="2153"/>
                    <a:pt x="1891" y="2184"/>
                    <a:pt x="1891" y="2223"/>
                  </a:cubicBezTo>
                  <a:cubicBezTo>
                    <a:pt x="1891" y="2259"/>
                    <a:pt x="1860" y="2290"/>
                    <a:pt x="1819" y="2290"/>
                  </a:cubicBezTo>
                  <a:lnTo>
                    <a:pt x="235" y="2290"/>
                  </a:lnTo>
                  <a:cubicBezTo>
                    <a:pt x="199" y="2290"/>
                    <a:pt x="168" y="2259"/>
                    <a:pt x="168" y="2223"/>
                  </a:cubicBezTo>
                  <a:cubicBezTo>
                    <a:pt x="168" y="2184"/>
                    <a:pt x="199" y="2153"/>
                    <a:pt x="235" y="2153"/>
                  </a:cubicBezTo>
                  <a:close/>
                  <a:moveTo>
                    <a:pt x="1819" y="3165"/>
                  </a:moveTo>
                  <a:cubicBezTo>
                    <a:pt x="1860" y="3165"/>
                    <a:pt x="1891" y="3196"/>
                    <a:pt x="1891" y="3231"/>
                  </a:cubicBezTo>
                  <a:cubicBezTo>
                    <a:pt x="1891" y="3271"/>
                    <a:pt x="1860" y="3302"/>
                    <a:pt x="1819" y="3302"/>
                  </a:cubicBezTo>
                  <a:lnTo>
                    <a:pt x="235" y="3302"/>
                  </a:lnTo>
                  <a:cubicBezTo>
                    <a:pt x="199" y="3302"/>
                    <a:pt x="168" y="3271"/>
                    <a:pt x="168" y="3231"/>
                  </a:cubicBezTo>
                  <a:cubicBezTo>
                    <a:pt x="168" y="3196"/>
                    <a:pt x="199" y="3165"/>
                    <a:pt x="235" y="3165"/>
                  </a:cubicBezTo>
                  <a:close/>
                  <a:moveTo>
                    <a:pt x="1819" y="3587"/>
                  </a:moveTo>
                  <a:cubicBezTo>
                    <a:pt x="1860" y="3587"/>
                    <a:pt x="1891" y="3617"/>
                    <a:pt x="1891" y="3653"/>
                  </a:cubicBezTo>
                  <a:cubicBezTo>
                    <a:pt x="1891" y="3693"/>
                    <a:pt x="1860" y="3724"/>
                    <a:pt x="1819" y="3724"/>
                  </a:cubicBezTo>
                  <a:lnTo>
                    <a:pt x="235" y="3724"/>
                  </a:lnTo>
                  <a:cubicBezTo>
                    <a:pt x="199" y="3724"/>
                    <a:pt x="168" y="3693"/>
                    <a:pt x="168" y="3653"/>
                  </a:cubicBezTo>
                  <a:cubicBezTo>
                    <a:pt x="168" y="3617"/>
                    <a:pt x="199" y="3587"/>
                    <a:pt x="235" y="3587"/>
                  </a:cubicBezTo>
                  <a:close/>
                  <a:moveTo>
                    <a:pt x="1819" y="4007"/>
                  </a:moveTo>
                  <a:cubicBezTo>
                    <a:pt x="1860" y="4007"/>
                    <a:pt x="1891" y="4039"/>
                    <a:pt x="1891" y="4074"/>
                  </a:cubicBezTo>
                  <a:cubicBezTo>
                    <a:pt x="1891" y="4114"/>
                    <a:pt x="1860" y="4140"/>
                    <a:pt x="1819" y="4140"/>
                  </a:cubicBezTo>
                  <a:lnTo>
                    <a:pt x="235" y="4140"/>
                  </a:lnTo>
                  <a:cubicBezTo>
                    <a:pt x="199" y="4140"/>
                    <a:pt x="168" y="4114"/>
                    <a:pt x="168" y="4074"/>
                  </a:cubicBezTo>
                  <a:cubicBezTo>
                    <a:pt x="168" y="4039"/>
                    <a:pt x="199" y="4007"/>
                    <a:pt x="235" y="4007"/>
                  </a:cubicBezTo>
                  <a:close/>
                  <a:moveTo>
                    <a:pt x="1819" y="5019"/>
                  </a:moveTo>
                  <a:cubicBezTo>
                    <a:pt x="1860" y="5019"/>
                    <a:pt x="1891" y="5051"/>
                    <a:pt x="1891" y="5086"/>
                  </a:cubicBezTo>
                  <a:cubicBezTo>
                    <a:pt x="1891" y="5126"/>
                    <a:pt x="1860" y="5152"/>
                    <a:pt x="1819" y="5152"/>
                  </a:cubicBezTo>
                  <a:lnTo>
                    <a:pt x="235" y="5152"/>
                  </a:lnTo>
                  <a:cubicBezTo>
                    <a:pt x="199" y="5152"/>
                    <a:pt x="168" y="5126"/>
                    <a:pt x="168" y="5086"/>
                  </a:cubicBezTo>
                  <a:cubicBezTo>
                    <a:pt x="168" y="5051"/>
                    <a:pt x="199" y="5019"/>
                    <a:pt x="235" y="5019"/>
                  </a:cubicBezTo>
                  <a:close/>
                  <a:moveTo>
                    <a:pt x="1819" y="5441"/>
                  </a:moveTo>
                  <a:cubicBezTo>
                    <a:pt x="1860" y="5441"/>
                    <a:pt x="1891" y="5472"/>
                    <a:pt x="1891" y="5508"/>
                  </a:cubicBezTo>
                  <a:cubicBezTo>
                    <a:pt x="1891" y="5548"/>
                    <a:pt x="1860" y="5574"/>
                    <a:pt x="1819" y="5574"/>
                  </a:cubicBezTo>
                  <a:lnTo>
                    <a:pt x="235" y="5574"/>
                  </a:lnTo>
                  <a:cubicBezTo>
                    <a:pt x="199" y="5574"/>
                    <a:pt x="168" y="5548"/>
                    <a:pt x="168" y="5508"/>
                  </a:cubicBezTo>
                  <a:cubicBezTo>
                    <a:pt x="168" y="5472"/>
                    <a:pt x="199" y="5441"/>
                    <a:pt x="235" y="5441"/>
                  </a:cubicBezTo>
                  <a:close/>
                  <a:moveTo>
                    <a:pt x="1819" y="5863"/>
                  </a:moveTo>
                  <a:cubicBezTo>
                    <a:pt x="1860" y="5863"/>
                    <a:pt x="1891" y="5894"/>
                    <a:pt x="1891" y="5930"/>
                  </a:cubicBezTo>
                  <a:cubicBezTo>
                    <a:pt x="1891" y="5969"/>
                    <a:pt x="1860" y="5996"/>
                    <a:pt x="1819" y="5996"/>
                  </a:cubicBezTo>
                  <a:lnTo>
                    <a:pt x="235" y="5996"/>
                  </a:lnTo>
                  <a:cubicBezTo>
                    <a:pt x="199" y="5996"/>
                    <a:pt x="168" y="5969"/>
                    <a:pt x="168" y="5930"/>
                  </a:cubicBezTo>
                  <a:cubicBezTo>
                    <a:pt x="168" y="5894"/>
                    <a:pt x="199" y="5863"/>
                    <a:pt x="235" y="5863"/>
                  </a:cubicBezTo>
                  <a:close/>
                  <a:moveTo>
                    <a:pt x="1819" y="0"/>
                  </a:moveTo>
                  <a:lnTo>
                    <a:pt x="1819" y="306"/>
                  </a:lnTo>
                  <a:cubicBezTo>
                    <a:pt x="1819" y="435"/>
                    <a:pt x="1713" y="537"/>
                    <a:pt x="1584" y="537"/>
                  </a:cubicBezTo>
                  <a:lnTo>
                    <a:pt x="0" y="537"/>
                  </a:lnTo>
                  <a:lnTo>
                    <a:pt x="0" y="6786"/>
                  </a:lnTo>
                  <a:lnTo>
                    <a:pt x="2423" y="6786"/>
                  </a:lnTo>
                  <a:cubicBezTo>
                    <a:pt x="2463" y="6786"/>
                    <a:pt x="2489" y="6756"/>
                    <a:pt x="2489" y="6719"/>
                  </a:cubicBezTo>
                  <a:lnTo>
                    <a:pt x="2489" y="66"/>
                  </a:lnTo>
                  <a:cubicBezTo>
                    <a:pt x="2489" y="31"/>
                    <a:pt x="2463" y="0"/>
                    <a:pt x="2423" y="0"/>
                  </a:cubicBez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p:nvPr/>
          </p:nvSpPr>
          <p:spPr>
            <a:xfrm>
              <a:off x="5277786" y="1787439"/>
              <a:ext cx="271045" cy="21708"/>
            </a:xfrm>
            <a:custGeom>
              <a:avLst/>
              <a:gdLst/>
              <a:ahLst/>
              <a:cxnLst/>
              <a:rect l="l" t="t" r="r" b="b"/>
              <a:pathLst>
                <a:path w="1723" h="138" extrusionOk="0">
                  <a:moveTo>
                    <a:pt x="67" y="0"/>
                  </a:moveTo>
                  <a:cubicBezTo>
                    <a:pt x="31" y="0"/>
                    <a:pt x="0" y="31"/>
                    <a:pt x="0" y="72"/>
                  </a:cubicBezTo>
                  <a:cubicBezTo>
                    <a:pt x="0" y="107"/>
                    <a:pt x="31" y="138"/>
                    <a:pt x="67" y="138"/>
                  </a:cubicBezTo>
                  <a:lnTo>
                    <a:pt x="1651" y="138"/>
                  </a:lnTo>
                  <a:cubicBezTo>
                    <a:pt x="1692" y="138"/>
                    <a:pt x="1723" y="107"/>
                    <a:pt x="1723" y="72"/>
                  </a:cubicBezTo>
                  <a:cubicBezTo>
                    <a:pt x="1723" y="31"/>
                    <a:pt x="1692" y="0"/>
                    <a:pt x="165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5277786" y="1853666"/>
              <a:ext cx="271045" cy="21866"/>
            </a:xfrm>
            <a:custGeom>
              <a:avLst/>
              <a:gdLst/>
              <a:ahLst/>
              <a:cxnLst/>
              <a:rect l="l" t="t" r="r" b="b"/>
              <a:pathLst>
                <a:path w="1723" h="139" extrusionOk="0">
                  <a:moveTo>
                    <a:pt x="67" y="1"/>
                  </a:moveTo>
                  <a:cubicBezTo>
                    <a:pt x="31" y="1"/>
                    <a:pt x="0" y="32"/>
                    <a:pt x="0" y="72"/>
                  </a:cubicBezTo>
                  <a:cubicBezTo>
                    <a:pt x="0" y="108"/>
                    <a:pt x="31" y="138"/>
                    <a:pt x="67" y="138"/>
                  </a:cubicBezTo>
                  <a:lnTo>
                    <a:pt x="1651" y="138"/>
                  </a:lnTo>
                  <a:cubicBezTo>
                    <a:pt x="1692" y="138"/>
                    <a:pt x="1723" y="108"/>
                    <a:pt x="1723" y="72"/>
                  </a:cubicBezTo>
                  <a:cubicBezTo>
                    <a:pt x="1723" y="32"/>
                    <a:pt x="1692" y="1"/>
                    <a:pt x="16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7"/>
            <p:cNvSpPr/>
            <p:nvPr/>
          </p:nvSpPr>
          <p:spPr>
            <a:xfrm>
              <a:off x="5277786" y="1920050"/>
              <a:ext cx="271045" cy="21866"/>
            </a:xfrm>
            <a:custGeom>
              <a:avLst/>
              <a:gdLst/>
              <a:ahLst/>
              <a:cxnLst/>
              <a:rect l="l" t="t" r="r" b="b"/>
              <a:pathLst>
                <a:path w="1723" h="139" extrusionOk="0">
                  <a:moveTo>
                    <a:pt x="67" y="1"/>
                  </a:moveTo>
                  <a:cubicBezTo>
                    <a:pt x="31" y="1"/>
                    <a:pt x="0" y="32"/>
                    <a:pt x="0" y="71"/>
                  </a:cubicBezTo>
                  <a:cubicBezTo>
                    <a:pt x="0" y="107"/>
                    <a:pt x="31" y="138"/>
                    <a:pt x="67" y="138"/>
                  </a:cubicBezTo>
                  <a:lnTo>
                    <a:pt x="1651" y="138"/>
                  </a:lnTo>
                  <a:cubicBezTo>
                    <a:pt x="1692" y="138"/>
                    <a:pt x="1723" y="107"/>
                    <a:pt x="1723" y="71"/>
                  </a:cubicBezTo>
                  <a:cubicBezTo>
                    <a:pt x="1723" y="32"/>
                    <a:pt x="1692" y="1"/>
                    <a:pt x="16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7"/>
            <p:cNvSpPr/>
            <p:nvPr/>
          </p:nvSpPr>
          <p:spPr>
            <a:xfrm>
              <a:off x="5277786" y="2079247"/>
              <a:ext cx="271045" cy="21866"/>
            </a:xfrm>
            <a:custGeom>
              <a:avLst/>
              <a:gdLst/>
              <a:ahLst/>
              <a:cxnLst/>
              <a:rect l="l" t="t" r="r" b="b"/>
              <a:pathLst>
                <a:path w="1723" h="139" extrusionOk="0">
                  <a:moveTo>
                    <a:pt x="67" y="1"/>
                  </a:moveTo>
                  <a:cubicBezTo>
                    <a:pt x="31" y="1"/>
                    <a:pt x="0" y="32"/>
                    <a:pt x="0" y="67"/>
                  </a:cubicBezTo>
                  <a:cubicBezTo>
                    <a:pt x="0" y="107"/>
                    <a:pt x="31" y="138"/>
                    <a:pt x="67" y="138"/>
                  </a:cubicBezTo>
                  <a:lnTo>
                    <a:pt x="1651" y="138"/>
                  </a:lnTo>
                  <a:cubicBezTo>
                    <a:pt x="1692" y="138"/>
                    <a:pt x="1723" y="107"/>
                    <a:pt x="1723" y="67"/>
                  </a:cubicBezTo>
                  <a:cubicBezTo>
                    <a:pt x="1723" y="32"/>
                    <a:pt x="1692" y="1"/>
                    <a:pt x="16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7"/>
            <p:cNvSpPr/>
            <p:nvPr/>
          </p:nvSpPr>
          <p:spPr>
            <a:xfrm>
              <a:off x="5277786" y="2145631"/>
              <a:ext cx="271045" cy="21866"/>
            </a:xfrm>
            <a:custGeom>
              <a:avLst/>
              <a:gdLst/>
              <a:ahLst/>
              <a:cxnLst/>
              <a:rect l="l" t="t" r="r" b="b"/>
              <a:pathLst>
                <a:path w="1723" h="139" extrusionOk="0">
                  <a:moveTo>
                    <a:pt x="67" y="1"/>
                  </a:moveTo>
                  <a:cubicBezTo>
                    <a:pt x="31" y="1"/>
                    <a:pt x="0" y="31"/>
                    <a:pt x="0" y="67"/>
                  </a:cubicBezTo>
                  <a:cubicBezTo>
                    <a:pt x="0" y="107"/>
                    <a:pt x="31" y="138"/>
                    <a:pt x="67" y="138"/>
                  </a:cubicBezTo>
                  <a:lnTo>
                    <a:pt x="1651" y="138"/>
                  </a:lnTo>
                  <a:cubicBezTo>
                    <a:pt x="1692" y="138"/>
                    <a:pt x="1723" y="107"/>
                    <a:pt x="1723" y="67"/>
                  </a:cubicBezTo>
                  <a:cubicBezTo>
                    <a:pt x="1723" y="31"/>
                    <a:pt x="1692" y="1"/>
                    <a:pt x="16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7"/>
            <p:cNvSpPr/>
            <p:nvPr/>
          </p:nvSpPr>
          <p:spPr>
            <a:xfrm>
              <a:off x="5277786" y="2211858"/>
              <a:ext cx="271045" cy="21079"/>
            </a:xfrm>
            <a:custGeom>
              <a:avLst/>
              <a:gdLst/>
              <a:ahLst/>
              <a:cxnLst/>
              <a:rect l="l" t="t" r="r" b="b"/>
              <a:pathLst>
                <a:path w="1723" h="134" extrusionOk="0">
                  <a:moveTo>
                    <a:pt x="67" y="0"/>
                  </a:moveTo>
                  <a:cubicBezTo>
                    <a:pt x="31" y="0"/>
                    <a:pt x="0" y="32"/>
                    <a:pt x="0" y="67"/>
                  </a:cubicBezTo>
                  <a:cubicBezTo>
                    <a:pt x="0" y="107"/>
                    <a:pt x="31" y="133"/>
                    <a:pt x="67" y="133"/>
                  </a:cubicBezTo>
                  <a:lnTo>
                    <a:pt x="1651" y="133"/>
                  </a:lnTo>
                  <a:cubicBezTo>
                    <a:pt x="1692" y="133"/>
                    <a:pt x="1723" y="107"/>
                    <a:pt x="1723" y="67"/>
                  </a:cubicBezTo>
                  <a:cubicBezTo>
                    <a:pt x="1723" y="32"/>
                    <a:pt x="1692" y="0"/>
                    <a:pt x="165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7"/>
            <p:cNvSpPr/>
            <p:nvPr/>
          </p:nvSpPr>
          <p:spPr>
            <a:xfrm>
              <a:off x="5277786" y="2371054"/>
              <a:ext cx="271045" cy="21079"/>
            </a:xfrm>
            <a:custGeom>
              <a:avLst/>
              <a:gdLst/>
              <a:ahLst/>
              <a:cxnLst/>
              <a:rect l="l" t="t" r="r" b="b"/>
              <a:pathLst>
                <a:path w="1723" h="134" extrusionOk="0">
                  <a:moveTo>
                    <a:pt x="67" y="0"/>
                  </a:moveTo>
                  <a:cubicBezTo>
                    <a:pt x="31" y="0"/>
                    <a:pt x="0" y="32"/>
                    <a:pt x="0" y="67"/>
                  </a:cubicBezTo>
                  <a:cubicBezTo>
                    <a:pt x="0" y="107"/>
                    <a:pt x="31" y="133"/>
                    <a:pt x="67" y="133"/>
                  </a:cubicBezTo>
                  <a:lnTo>
                    <a:pt x="1651" y="133"/>
                  </a:lnTo>
                  <a:cubicBezTo>
                    <a:pt x="1692" y="133"/>
                    <a:pt x="1723" y="107"/>
                    <a:pt x="1723" y="67"/>
                  </a:cubicBezTo>
                  <a:cubicBezTo>
                    <a:pt x="1723" y="32"/>
                    <a:pt x="1692" y="0"/>
                    <a:pt x="165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a:off x="5277786" y="2437439"/>
              <a:ext cx="271045" cy="21079"/>
            </a:xfrm>
            <a:custGeom>
              <a:avLst/>
              <a:gdLst/>
              <a:ahLst/>
              <a:cxnLst/>
              <a:rect l="l" t="t" r="r" b="b"/>
              <a:pathLst>
                <a:path w="1723" h="134" extrusionOk="0">
                  <a:moveTo>
                    <a:pt x="67" y="0"/>
                  </a:moveTo>
                  <a:cubicBezTo>
                    <a:pt x="31" y="0"/>
                    <a:pt x="0" y="31"/>
                    <a:pt x="0" y="67"/>
                  </a:cubicBezTo>
                  <a:cubicBezTo>
                    <a:pt x="0" y="107"/>
                    <a:pt x="31" y="133"/>
                    <a:pt x="67" y="133"/>
                  </a:cubicBezTo>
                  <a:lnTo>
                    <a:pt x="1651" y="133"/>
                  </a:lnTo>
                  <a:cubicBezTo>
                    <a:pt x="1692" y="133"/>
                    <a:pt x="1723" y="107"/>
                    <a:pt x="1723" y="67"/>
                  </a:cubicBezTo>
                  <a:cubicBezTo>
                    <a:pt x="1723" y="31"/>
                    <a:pt x="1692" y="0"/>
                    <a:pt x="1651"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a:off x="5277786" y="2503666"/>
              <a:ext cx="271045" cy="21237"/>
            </a:xfrm>
            <a:custGeom>
              <a:avLst/>
              <a:gdLst/>
              <a:ahLst/>
              <a:cxnLst/>
              <a:rect l="l" t="t" r="r" b="b"/>
              <a:pathLst>
                <a:path w="1723" h="135" extrusionOk="0">
                  <a:moveTo>
                    <a:pt x="67" y="1"/>
                  </a:moveTo>
                  <a:cubicBezTo>
                    <a:pt x="31" y="1"/>
                    <a:pt x="0" y="32"/>
                    <a:pt x="0" y="68"/>
                  </a:cubicBezTo>
                  <a:cubicBezTo>
                    <a:pt x="0" y="107"/>
                    <a:pt x="31" y="134"/>
                    <a:pt x="67" y="134"/>
                  </a:cubicBezTo>
                  <a:lnTo>
                    <a:pt x="1651" y="134"/>
                  </a:lnTo>
                  <a:cubicBezTo>
                    <a:pt x="1692" y="134"/>
                    <a:pt x="1723" y="107"/>
                    <a:pt x="1723" y="68"/>
                  </a:cubicBezTo>
                  <a:cubicBezTo>
                    <a:pt x="1723" y="32"/>
                    <a:pt x="1692" y="1"/>
                    <a:pt x="1651"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5251358" y="1330143"/>
              <a:ext cx="286304" cy="335852"/>
            </a:xfrm>
            <a:custGeom>
              <a:avLst/>
              <a:gdLst/>
              <a:ahLst/>
              <a:cxnLst/>
              <a:rect l="l" t="t" r="r" b="b"/>
              <a:pathLst>
                <a:path w="1820" h="2135" extrusionOk="0">
                  <a:moveTo>
                    <a:pt x="0" y="0"/>
                  </a:moveTo>
                  <a:lnTo>
                    <a:pt x="0" y="346"/>
                  </a:lnTo>
                  <a:cubicBezTo>
                    <a:pt x="199" y="346"/>
                    <a:pt x="355" y="506"/>
                    <a:pt x="355" y="701"/>
                  </a:cubicBezTo>
                  <a:cubicBezTo>
                    <a:pt x="355" y="897"/>
                    <a:pt x="199" y="1057"/>
                    <a:pt x="0" y="1057"/>
                  </a:cubicBezTo>
                  <a:lnTo>
                    <a:pt x="0" y="2135"/>
                  </a:lnTo>
                  <a:lnTo>
                    <a:pt x="1584" y="2135"/>
                  </a:lnTo>
                  <a:cubicBezTo>
                    <a:pt x="1713" y="2135"/>
                    <a:pt x="1819" y="2033"/>
                    <a:pt x="1819" y="1904"/>
                  </a:cubicBezTo>
                  <a:lnTo>
                    <a:pt x="1819" y="1598"/>
                  </a:lnTo>
                  <a:lnTo>
                    <a:pt x="1819" y="1172"/>
                  </a:lnTo>
                  <a:lnTo>
                    <a:pt x="1819" y="932"/>
                  </a:lnTo>
                  <a:cubicBezTo>
                    <a:pt x="1819" y="803"/>
                    <a:pt x="1713" y="697"/>
                    <a:pt x="1584" y="697"/>
                  </a:cubicBezTo>
                  <a:lnTo>
                    <a:pt x="901" y="697"/>
                  </a:lnTo>
                  <a:cubicBezTo>
                    <a:pt x="795" y="697"/>
                    <a:pt x="701" y="625"/>
                    <a:pt x="674" y="524"/>
                  </a:cubicBezTo>
                  <a:cubicBezTo>
                    <a:pt x="599" y="222"/>
                    <a:pt x="324"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7"/>
            <p:cNvSpPr/>
            <p:nvPr/>
          </p:nvSpPr>
          <p:spPr>
            <a:xfrm>
              <a:off x="5814682" y="1700762"/>
              <a:ext cx="82588" cy="879192"/>
            </a:xfrm>
            <a:custGeom>
              <a:avLst/>
              <a:gdLst/>
              <a:ahLst/>
              <a:cxnLst/>
              <a:rect l="l" t="t" r="r" b="b"/>
              <a:pathLst>
                <a:path w="525" h="5589" extrusionOk="0">
                  <a:moveTo>
                    <a:pt x="0" y="0"/>
                  </a:moveTo>
                  <a:lnTo>
                    <a:pt x="0" y="5589"/>
                  </a:lnTo>
                  <a:lnTo>
                    <a:pt x="524" y="5589"/>
                  </a:lnTo>
                  <a:lnTo>
                    <a:pt x="5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7"/>
            <p:cNvSpPr/>
            <p:nvPr/>
          </p:nvSpPr>
          <p:spPr>
            <a:xfrm>
              <a:off x="5814682" y="2579803"/>
              <a:ext cx="82588" cy="88092"/>
            </a:xfrm>
            <a:custGeom>
              <a:avLst/>
              <a:gdLst/>
              <a:ahLst/>
              <a:cxnLst/>
              <a:rect l="l" t="t" r="r" b="b"/>
              <a:pathLst>
                <a:path w="525" h="560" extrusionOk="0">
                  <a:moveTo>
                    <a:pt x="0" y="1"/>
                  </a:moveTo>
                  <a:lnTo>
                    <a:pt x="0" y="560"/>
                  </a:lnTo>
                  <a:lnTo>
                    <a:pt x="524" y="560"/>
                  </a:lnTo>
                  <a:lnTo>
                    <a:pt x="524" y="1"/>
                  </a:lnTo>
                  <a:close/>
                </a:path>
              </a:pathLst>
            </a:custGeom>
            <a:solidFill>
              <a:srgbClr val="918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5814682" y="2667739"/>
              <a:ext cx="82588" cy="43574"/>
            </a:xfrm>
            <a:custGeom>
              <a:avLst/>
              <a:gdLst/>
              <a:ahLst/>
              <a:cxnLst/>
              <a:rect l="l" t="t" r="r" b="b"/>
              <a:pathLst>
                <a:path w="525" h="277" extrusionOk="0">
                  <a:moveTo>
                    <a:pt x="0" y="1"/>
                  </a:moveTo>
                  <a:lnTo>
                    <a:pt x="0" y="245"/>
                  </a:lnTo>
                  <a:cubicBezTo>
                    <a:pt x="0" y="263"/>
                    <a:pt x="18" y="277"/>
                    <a:pt x="31" y="277"/>
                  </a:cubicBezTo>
                  <a:lnTo>
                    <a:pt x="493" y="277"/>
                  </a:lnTo>
                  <a:cubicBezTo>
                    <a:pt x="511" y="277"/>
                    <a:pt x="524" y="263"/>
                    <a:pt x="524" y="245"/>
                  </a:cubicBezTo>
                  <a:lnTo>
                    <a:pt x="5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5814682" y="1519228"/>
              <a:ext cx="82588" cy="181690"/>
            </a:xfrm>
            <a:custGeom>
              <a:avLst/>
              <a:gdLst/>
              <a:ahLst/>
              <a:cxnLst/>
              <a:rect l="l" t="t" r="r" b="b"/>
              <a:pathLst>
                <a:path w="525" h="1155" extrusionOk="0">
                  <a:moveTo>
                    <a:pt x="262" y="1"/>
                  </a:moveTo>
                  <a:lnTo>
                    <a:pt x="0" y="1154"/>
                  </a:lnTo>
                  <a:lnTo>
                    <a:pt x="524" y="1154"/>
                  </a:lnTo>
                  <a:lnTo>
                    <a:pt x="26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5841896" y="1519228"/>
              <a:ext cx="28001" cy="62451"/>
            </a:xfrm>
            <a:custGeom>
              <a:avLst/>
              <a:gdLst/>
              <a:ahLst/>
              <a:cxnLst/>
              <a:rect l="l" t="t" r="r" b="b"/>
              <a:pathLst>
                <a:path w="178" h="397" extrusionOk="0">
                  <a:moveTo>
                    <a:pt x="89" y="1"/>
                  </a:moveTo>
                  <a:lnTo>
                    <a:pt x="1" y="396"/>
                  </a:lnTo>
                  <a:lnTo>
                    <a:pt x="178" y="396"/>
                  </a:lnTo>
                  <a:lnTo>
                    <a:pt x="89" y="1"/>
                  </a:ln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5855897" y="1700762"/>
              <a:ext cx="41373" cy="879192"/>
            </a:xfrm>
            <a:custGeom>
              <a:avLst/>
              <a:gdLst/>
              <a:ahLst/>
              <a:cxnLst/>
              <a:rect l="l" t="t" r="r" b="b"/>
              <a:pathLst>
                <a:path w="263" h="5589" extrusionOk="0">
                  <a:moveTo>
                    <a:pt x="0" y="0"/>
                  </a:moveTo>
                  <a:lnTo>
                    <a:pt x="0" y="5589"/>
                  </a:lnTo>
                  <a:lnTo>
                    <a:pt x="262" y="5589"/>
                  </a:lnTo>
                  <a:lnTo>
                    <a:pt x="26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7"/>
            <p:cNvSpPr/>
            <p:nvPr/>
          </p:nvSpPr>
          <p:spPr>
            <a:xfrm>
              <a:off x="5855897" y="2579803"/>
              <a:ext cx="41373" cy="88092"/>
            </a:xfrm>
            <a:custGeom>
              <a:avLst/>
              <a:gdLst/>
              <a:ahLst/>
              <a:cxnLst/>
              <a:rect l="l" t="t" r="r" b="b"/>
              <a:pathLst>
                <a:path w="263" h="560" extrusionOk="0">
                  <a:moveTo>
                    <a:pt x="0" y="1"/>
                  </a:moveTo>
                  <a:lnTo>
                    <a:pt x="0" y="560"/>
                  </a:lnTo>
                  <a:lnTo>
                    <a:pt x="262" y="560"/>
                  </a:lnTo>
                  <a:lnTo>
                    <a:pt x="262" y="1"/>
                  </a:lnTo>
                  <a:close/>
                </a:path>
              </a:pathLst>
            </a:custGeom>
            <a:solidFill>
              <a:srgbClr val="6E6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5855897" y="2667739"/>
              <a:ext cx="41373" cy="43574"/>
            </a:xfrm>
            <a:custGeom>
              <a:avLst/>
              <a:gdLst/>
              <a:ahLst/>
              <a:cxnLst/>
              <a:rect l="l" t="t" r="r" b="b"/>
              <a:pathLst>
                <a:path w="263" h="277" extrusionOk="0">
                  <a:moveTo>
                    <a:pt x="0" y="1"/>
                  </a:moveTo>
                  <a:lnTo>
                    <a:pt x="0" y="277"/>
                  </a:lnTo>
                  <a:lnTo>
                    <a:pt x="147" y="277"/>
                  </a:lnTo>
                  <a:cubicBezTo>
                    <a:pt x="209" y="277"/>
                    <a:pt x="262" y="223"/>
                    <a:pt x="262" y="156"/>
                  </a:cubicBezTo>
                  <a:lnTo>
                    <a:pt x="2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5855897" y="1581522"/>
              <a:ext cx="41373" cy="119396"/>
            </a:xfrm>
            <a:custGeom>
              <a:avLst/>
              <a:gdLst/>
              <a:ahLst/>
              <a:cxnLst/>
              <a:rect l="l" t="t" r="r" b="b"/>
              <a:pathLst>
                <a:path w="263" h="759" extrusionOk="0">
                  <a:moveTo>
                    <a:pt x="0" y="0"/>
                  </a:moveTo>
                  <a:lnTo>
                    <a:pt x="0" y="758"/>
                  </a:lnTo>
                  <a:lnTo>
                    <a:pt x="262" y="758"/>
                  </a:lnTo>
                  <a:lnTo>
                    <a:pt x="89" y="0"/>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5855897" y="1519228"/>
              <a:ext cx="14001" cy="62451"/>
            </a:xfrm>
            <a:custGeom>
              <a:avLst/>
              <a:gdLst/>
              <a:ahLst/>
              <a:cxnLst/>
              <a:rect l="l" t="t" r="r" b="b"/>
              <a:pathLst>
                <a:path w="89" h="397" extrusionOk="0">
                  <a:moveTo>
                    <a:pt x="0" y="1"/>
                  </a:moveTo>
                  <a:lnTo>
                    <a:pt x="0" y="396"/>
                  </a:lnTo>
                  <a:lnTo>
                    <a:pt x="89" y="396"/>
                  </a:lnTo>
                  <a:lnTo>
                    <a:pt x="0" y="1"/>
                  </a:ln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7"/>
          <p:cNvGrpSpPr/>
          <p:nvPr/>
        </p:nvGrpSpPr>
        <p:grpSpPr>
          <a:xfrm>
            <a:off x="4056151" y="2966376"/>
            <a:ext cx="986684" cy="800767"/>
            <a:chOff x="1175200" y="998425"/>
            <a:chExt cx="1094249" cy="888064"/>
          </a:xfrm>
        </p:grpSpPr>
        <p:sp>
          <p:nvSpPr>
            <p:cNvPr id="1940" name="Google Shape;1940;p57"/>
            <p:cNvSpPr/>
            <p:nvPr/>
          </p:nvSpPr>
          <p:spPr>
            <a:xfrm>
              <a:off x="1326143" y="1173763"/>
              <a:ext cx="800688" cy="712726"/>
            </a:xfrm>
            <a:custGeom>
              <a:avLst/>
              <a:gdLst/>
              <a:ahLst/>
              <a:cxnLst/>
              <a:rect l="l" t="t" r="r" b="b"/>
              <a:pathLst>
                <a:path w="6827" h="6077" extrusionOk="0">
                  <a:moveTo>
                    <a:pt x="1932" y="1"/>
                  </a:moveTo>
                  <a:lnTo>
                    <a:pt x="0" y="1732"/>
                  </a:lnTo>
                  <a:lnTo>
                    <a:pt x="1842" y="5878"/>
                  </a:lnTo>
                  <a:cubicBezTo>
                    <a:pt x="1895" y="5997"/>
                    <a:pt x="2016" y="6077"/>
                    <a:pt x="2149" y="6077"/>
                  </a:cubicBezTo>
                  <a:lnTo>
                    <a:pt x="4683" y="6077"/>
                  </a:lnTo>
                  <a:cubicBezTo>
                    <a:pt x="4816" y="6077"/>
                    <a:pt x="4936" y="5997"/>
                    <a:pt x="4989" y="5878"/>
                  </a:cubicBezTo>
                  <a:lnTo>
                    <a:pt x="6826" y="1732"/>
                  </a:lnTo>
                  <a:lnTo>
                    <a:pt x="490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7"/>
            <p:cNvSpPr/>
            <p:nvPr/>
          </p:nvSpPr>
          <p:spPr>
            <a:xfrm>
              <a:off x="1599530" y="1103628"/>
              <a:ext cx="254503" cy="70252"/>
            </a:xfrm>
            <a:custGeom>
              <a:avLst/>
              <a:gdLst/>
              <a:ahLst/>
              <a:cxnLst/>
              <a:rect l="l" t="t" r="r" b="b"/>
              <a:pathLst>
                <a:path w="2170" h="599" extrusionOk="0">
                  <a:moveTo>
                    <a:pt x="0" y="0"/>
                  </a:moveTo>
                  <a:lnTo>
                    <a:pt x="0" y="599"/>
                  </a:lnTo>
                  <a:lnTo>
                    <a:pt x="2170" y="599"/>
                  </a:lnTo>
                  <a:lnTo>
                    <a:pt x="2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7"/>
            <p:cNvSpPr/>
            <p:nvPr/>
          </p:nvSpPr>
          <p:spPr>
            <a:xfrm>
              <a:off x="1533851" y="998425"/>
              <a:ext cx="385273" cy="105320"/>
            </a:xfrm>
            <a:custGeom>
              <a:avLst/>
              <a:gdLst/>
              <a:ahLst/>
              <a:cxnLst/>
              <a:rect l="l" t="t" r="r" b="b"/>
              <a:pathLst>
                <a:path w="3285" h="898" extrusionOk="0">
                  <a:moveTo>
                    <a:pt x="54" y="0"/>
                  </a:moveTo>
                  <a:cubicBezTo>
                    <a:pt x="28" y="0"/>
                    <a:pt x="1" y="23"/>
                    <a:pt x="1" y="54"/>
                  </a:cubicBezTo>
                  <a:lnTo>
                    <a:pt x="1" y="844"/>
                  </a:lnTo>
                  <a:cubicBezTo>
                    <a:pt x="1" y="875"/>
                    <a:pt x="28" y="897"/>
                    <a:pt x="54" y="897"/>
                  </a:cubicBezTo>
                  <a:lnTo>
                    <a:pt x="3232" y="897"/>
                  </a:lnTo>
                  <a:cubicBezTo>
                    <a:pt x="3263" y="897"/>
                    <a:pt x="3285" y="875"/>
                    <a:pt x="3285" y="844"/>
                  </a:cubicBezTo>
                  <a:lnTo>
                    <a:pt x="3285" y="54"/>
                  </a:lnTo>
                  <a:cubicBezTo>
                    <a:pt x="3285" y="23"/>
                    <a:pt x="3263" y="0"/>
                    <a:pt x="32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1484475" y="1542383"/>
              <a:ext cx="315021" cy="195862"/>
            </a:xfrm>
            <a:custGeom>
              <a:avLst/>
              <a:gdLst/>
              <a:ahLst/>
              <a:cxnLst/>
              <a:rect l="l" t="t" r="r" b="b"/>
              <a:pathLst>
                <a:path w="2686" h="1670" extrusionOk="0">
                  <a:moveTo>
                    <a:pt x="102" y="0"/>
                  </a:moveTo>
                  <a:lnTo>
                    <a:pt x="0" y="174"/>
                  </a:lnTo>
                  <a:lnTo>
                    <a:pt x="2583" y="1669"/>
                  </a:lnTo>
                  <a:lnTo>
                    <a:pt x="2685" y="1496"/>
                  </a:lnTo>
                  <a:lnTo>
                    <a:pt x="102" y="0"/>
                  </a:ln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1400149" y="1277793"/>
              <a:ext cx="332144" cy="311620"/>
            </a:xfrm>
            <a:custGeom>
              <a:avLst/>
              <a:gdLst/>
              <a:ahLst/>
              <a:cxnLst/>
              <a:rect l="l" t="t" r="r" b="b"/>
              <a:pathLst>
                <a:path w="2832" h="2657" extrusionOk="0">
                  <a:moveTo>
                    <a:pt x="1422" y="1"/>
                  </a:moveTo>
                  <a:cubicBezTo>
                    <a:pt x="1358" y="1"/>
                    <a:pt x="1294" y="6"/>
                    <a:pt x="1229" y="15"/>
                  </a:cubicBezTo>
                  <a:cubicBezTo>
                    <a:pt x="502" y="117"/>
                    <a:pt x="0" y="787"/>
                    <a:pt x="102" y="1515"/>
                  </a:cubicBezTo>
                  <a:cubicBezTo>
                    <a:pt x="195" y="2177"/>
                    <a:pt x="766" y="2656"/>
                    <a:pt x="1416" y="2656"/>
                  </a:cubicBezTo>
                  <a:cubicBezTo>
                    <a:pt x="1477" y="2656"/>
                    <a:pt x="1540" y="2652"/>
                    <a:pt x="1602" y="2643"/>
                  </a:cubicBezTo>
                  <a:cubicBezTo>
                    <a:pt x="2330" y="2536"/>
                    <a:pt x="2831" y="1866"/>
                    <a:pt x="2729" y="1138"/>
                  </a:cubicBezTo>
                  <a:cubicBezTo>
                    <a:pt x="2636" y="479"/>
                    <a:pt x="2069" y="1"/>
                    <a:pt x="1422" y="1"/>
                  </a:cubicBezTo>
                  <a:close/>
                </a:path>
              </a:pathLst>
            </a:custGeom>
            <a:solidFill>
              <a:srgbClr val="98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1475562" y="1348280"/>
              <a:ext cx="181788" cy="170060"/>
            </a:xfrm>
            <a:custGeom>
              <a:avLst/>
              <a:gdLst/>
              <a:ahLst/>
              <a:cxnLst/>
              <a:rect l="l" t="t" r="r" b="b"/>
              <a:pathLst>
                <a:path w="1550" h="1450" extrusionOk="0">
                  <a:moveTo>
                    <a:pt x="775" y="1"/>
                  </a:moveTo>
                  <a:cubicBezTo>
                    <a:pt x="740" y="1"/>
                    <a:pt x="706" y="3"/>
                    <a:pt x="670" y="8"/>
                  </a:cubicBezTo>
                  <a:cubicBezTo>
                    <a:pt x="275" y="67"/>
                    <a:pt x="0" y="430"/>
                    <a:pt x="54" y="830"/>
                  </a:cubicBezTo>
                  <a:cubicBezTo>
                    <a:pt x="106" y="1190"/>
                    <a:pt x="417" y="1450"/>
                    <a:pt x="770" y="1450"/>
                  </a:cubicBezTo>
                  <a:cubicBezTo>
                    <a:pt x="805" y="1450"/>
                    <a:pt x="840" y="1447"/>
                    <a:pt x="875" y="1442"/>
                  </a:cubicBezTo>
                  <a:cubicBezTo>
                    <a:pt x="1270" y="1389"/>
                    <a:pt x="1549" y="1020"/>
                    <a:pt x="1492" y="626"/>
                  </a:cubicBezTo>
                  <a:cubicBezTo>
                    <a:pt x="1439" y="262"/>
                    <a:pt x="1129" y="1"/>
                    <a:pt x="775" y="1"/>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7"/>
            <p:cNvSpPr/>
            <p:nvPr/>
          </p:nvSpPr>
          <p:spPr>
            <a:xfrm>
              <a:off x="1175200" y="1089437"/>
              <a:ext cx="377532" cy="354662"/>
            </a:xfrm>
            <a:custGeom>
              <a:avLst/>
              <a:gdLst/>
              <a:ahLst/>
              <a:cxnLst/>
              <a:rect l="l" t="t" r="r" b="b"/>
              <a:pathLst>
                <a:path w="3219" h="3024" extrusionOk="0">
                  <a:moveTo>
                    <a:pt x="2538" y="1"/>
                  </a:moveTo>
                  <a:cubicBezTo>
                    <a:pt x="2517" y="1"/>
                    <a:pt x="2494" y="8"/>
                    <a:pt x="2477" y="23"/>
                  </a:cubicBezTo>
                  <a:lnTo>
                    <a:pt x="40" y="2207"/>
                  </a:lnTo>
                  <a:cubicBezTo>
                    <a:pt x="5" y="2242"/>
                    <a:pt x="1" y="2301"/>
                    <a:pt x="36" y="2336"/>
                  </a:cubicBezTo>
                  <a:lnTo>
                    <a:pt x="653" y="3024"/>
                  </a:lnTo>
                  <a:lnTo>
                    <a:pt x="3219" y="716"/>
                  </a:lnTo>
                  <a:lnTo>
                    <a:pt x="2601" y="28"/>
                  </a:lnTo>
                  <a:cubicBezTo>
                    <a:pt x="2585" y="9"/>
                    <a:pt x="2562" y="1"/>
                    <a:pt x="2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7"/>
            <p:cNvSpPr/>
            <p:nvPr/>
          </p:nvSpPr>
          <p:spPr>
            <a:xfrm>
              <a:off x="1251668" y="1376780"/>
              <a:ext cx="154813" cy="180263"/>
            </a:xfrm>
            <a:custGeom>
              <a:avLst/>
              <a:gdLst/>
              <a:ahLst/>
              <a:cxnLst/>
              <a:rect l="l" t="t" r="r" b="b"/>
              <a:pathLst>
                <a:path w="1320" h="1537" extrusionOk="0">
                  <a:moveTo>
                    <a:pt x="635" y="1"/>
                  </a:moveTo>
                  <a:lnTo>
                    <a:pt x="1" y="574"/>
                  </a:lnTo>
                  <a:lnTo>
                    <a:pt x="782" y="1439"/>
                  </a:lnTo>
                  <a:cubicBezTo>
                    <a:pt x="840" y="1502"/>
                    <a:pt x="920" y="1537"/>
                    <a:pt x="1004" y="1537"/>
                  </a:cubicBezTo>
                  <a:lnTo>
                    <a:pt x="1319" y="1537"/>
                  </a:lnTo>
                  <a:lnTo>
                    <a:pt x="6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7"/>
            <p:cNvSpPr/>
            <p:nvPr/>
          </p:nvSpPr>
          <p:spPr>
            <a:xfrm>
              <a:off x="1726430" y="1173763"/>
              <a:ext cx="400402" cy="712726"/>
            </a:xfrm>
            <a:custGeom>
              <a:avLst/>
              <a:gdLst/>
              <a:ahLst/>
              <a:cxnLst/>
              <a:rect l="l" t="t" r="r" b="b"/>
              <a:pathLst>
                <a:path w="3414" h="6077" extrusionOk="0">
                  <a:moveTo>
                    <a:pt x="0" y="1"/>
                  </a:moveTo>
                  <a:lnTo>
                    <a:pt x="0" y="1785"/>
                  </a:lnTo>
                  <a:lnTo>
                    <a:pt x="1487" y="3499"/>
                  </a:lnTo>
                  <a:cubicBezTo>
                    <a:pt x="1709" y="3623"/>
                    <a:pt x="1874" y="3840"/>
                    <a:pt x="1913" y="4112"/>
                  </a:cubicBezTo>
                  <a:cubicBezTo>
                    <a:pt x="1975" y="4564"/>
                    <a:pt x="1665" y="4981"/>
                    <a:pt x="1213" y="5044"/>
                  </a:cubicBezTo>
                  <a:cubicBezTo>
                    <a:pt x="1173" y="5049"/>
                    <a:pt x="1133" y="5052"/>
                    <a:pt x="1093" y="5052"/>
                  </a:cubicBezTo>
                  <a:cubicBezTo>
                    <a:pt x="866" y="5052"/>
                    <a:pt x="654" y="4958"/>
                    <a:pt x="502" y="4804"/>
                  </a:cubicBezTo>
                  <a:lnTo>
                    <a:pt x="0" y="4511"/>
                  </a:lnTo>
                  <a:lnTo>
                    <a:pt x="0" y="6077"/>
                  </a:lnTo>
                  <a:lnTo>
                    <a:pt x="1270" y="6077"/>
                  </a:lnTo>
                  <a:cubicBezTo>
                    <a:pt x="1403" y="6077"/>
                    <a:pt x="1523" y="5997"/>
                    <a:pt x="1576" y="5878"/>
                  </a:cubicBezTo>
                  <a:lnTo>
                    <a:pt x="3413" y="1732"/>
                  </a:lnTo>
                  <a:lnTo>
                    <a:pt x="1487" y="1"/>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7"/>
            <p:cNvSpPr/>
            <p:nvPr/>
          </p:nvSpPr>
          <p:spPr>
            <a:xfrm>
              <a:off x="1726430" y="1103628"/>
              <a:ext cx="127603" cy="70252"/>
            </a:xfrm>
            <a:custGeom>
              <a:avLst/>
              <a:gdLst/>
              <a:ahLst/>
              <a:cxnLst/>
              <a:rect l="l" t="t" r="r" b="b"/>
              <a:pathLst>
                <a:path w="1088" h="599" extrusionOk="0">
                  <a:moveTo>
                    <a:pt x="0" y="0"/>
                  </a:moveTo>
                  <a:lnTo>
                    <a:pt x="0" y="599"/>
                  </a:lnTo>
                  <a:lnTo>
                    <a:pt x="1088" y="599"/>
                  </a:lnTo>
                  <a:lnTo>
                    <a:pt x="1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7"/>
            <p:cNvSpPr/>
            <p:nvPr/>
          </p:nvSpPr>
          <p:spPr>
            <a:xfrm>
              <a:off x="1726430" y="998425"/>
              <a:ext cx="192695" cy="105320"/>
            </a:xfrm>
            <a:custGeom>
              <a:avLst/>
              <a:gdLst/>
              <a:ahLst/>
              <a:cxnLst/>
              <a:rect l="l" t="t" r="r" b="b"/>
              <a:pathLst>
                <a:path w="1643" h="898" extrusionOk="0">
                  <a:moveTo>
                    <a:pt x="0" y="0"/>
                  </a:moveTo>
                  <a:lnTo>
                    <a:pt x="0" y="897"/>
                  </a:lnTo>
                  <a:lnTo>
                    <a:pt x="1443" y="897"/>
                  </a:lnTo>
                  <a:cubicBezTo>
                    <a:pt x="1554" y="897"/>
                    <a:pt x="1643" y="808"/>
                    <a:pt x="1643" y="697"/>
                  </a:cubicBezTo>
                  <a:lnTo>
                    <a:pt x="1643" y="205"/>
                  </a:lnTo>
                  <a:cubicBezTo>
                    <a:pt x="1643" y="89"/>
                    <a:pt x="1554" y="0"/>
                    <a:pt x="14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7"/>
            <p:cNvSpPr/>
            <p:nvPr/>
          </p:nvSpPr>
          <p:spPr>
            <a:xfrm>
              <a:off x="1726430" y="1383113"/>
              <a:ext cx="174516" cy="201139"/>
            </a:xfrm>
            <a:custGeom>
              <a:avLst/>
              <a:gdLst/>
              <a:ahLst/>
              <a:cxnLst/>
              <a:rect l="l" t="t" r="r" b="b"/>
              <a:pathLst>
                <a:path w="1488" h="1715" extrusionOk="0">
                  <a:moveTo>
                    <a:pt x="0" y="0"/>
                  </a:moveTo>
                  <a:lnTo>
                    <a:pt x="0" y="307"/>
                  </a:lnTo>
                  <a:lnTo>
                    <a:pt x="1133" y="1616"/>
                  </a:lnTo>
                  <a:cubicBezTo>
                    <a:pt x="1262" y="1625"/>
                    <a:pt x="1381" y="1661"/>
                    <a:pt x="1487" y="1714"/>
                  </a:cubicBezTo>
                  <a:lnTo>
                    <a:pt x="0" y="0"/>
                  </a:ln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7"/>
            <p:cNvSpPr/>
            <p:nvPr/>
          </p:nvSpPr>
          <p:spPr>
            <a:xfrm>
              <a:off x="1751411" y="1572642"/>
              <a:ext cx="206769" cy="193751"/>
            </a:xfrm>
            <a:custGeom>
              <a:avLst/>
              <a:gdLst/>
              <a:ahLst/>
              <a:cxnLst/>
              <a:rect l="l" t="t" r="r" b="b"/>
              <a:pathLst>
                <a:path w="1763" h="1652" extrusionOk="0">
                  <a:moveTo>
                    <a:pt x="883" y="377"/>
                  </a:moveTo>
                  <a:cubicBezTo>
                    <a:pt x="1104" y="377"/>
                    <a:pt x="1296" y="537"/>
                    <a:pt x="1328" y="764"/>
                  </a:cubicBezTo>
                  <a:cubicBezTo>
                    <a:pt x="1363" y="1008"/>
                    <a:pt x="1194" y="1238"/>
                    <a:pt x="946" y="1274"/>
                  </a:cubicBezTo>
                  <a:cubicBezTo>
                    <a:pt x="925" y="1277"/>
                    <a:pt x="903" y="1279"/>
                    <a:pt x="882" y="1279"/>
                  </a:cubicBezTo>
                  <a:cubicBezTo>
                    <a:pt x="659" y="1279"/>
                    <a:pt x="468" y="1115"/>
                    <a:pt x="436" y="892"/>
                  </a:cubicBezTo>
                  <a:cubicBezTo>
                    <a:pt x="400" y="643"/>
                    <a:pt x="573" y="412"/>
                    <a:pt x="817" y="381"/>
                  </a:cubicBezTo>
                  <a:cubicBezTo>
                    <a:pt x="839" y="378"/>
                    <a:pt x="861" y="377"/>
                    <a:pt x="883" y="377"/>
                  </a:cubicBezTo>
                  <a:close/>
                  <a:moveTo>
                    <a:pt x="920" y="0"/>
                  </a:moveTo>
                  <a:cubicBezTo>
                    <a:pt x="871" y="0"/>
                    <a:pt x="817" y="0"/>
                    <a:pt x="764" y="9"/>
                  </a:cubicBezTo>
                  <a:cubicBezTo>
                    <a:pt x="316" y="76"/>
                    <a:pt x="0" y="492"/>
                    <a:pt x="63" y="945"/>
                  </a:cubicBezTo>
                  <a:cubicBezTo>
                    <a:pt x="72" y="981"/>
                    <a:pt x="80" y="1016"/>
                    <a:pt x="90" y="1051"/>
                  </a:cubicBezTo>
                  <a:cubicBezTo>
                    <a:pt x="125" y="1185"/>
                    <a:pt x="196" y="1305"/>
                    <a:pt x="289" y="1403"/>
                  </a:cubicBezTo>
                  <a:cubicBezTo>
                    <a:pt x="441" y="1557"/>
                    <a:pt x="653" y="1651"/>
                    <a:pt x="880" y="1651"/>
                  </a:cubicBezTo>
                  <a:cubicBezTo>
                    <a:pt x="920" y="1651"/>
                    <a:pt x="960" y="1648"/>
                    <a:pt x="1000" y="1643"/>
                  </a:cubicBezTo>
                  <a:cubicBezTo>
                    <a:pt x="1452" y="1580"/>
                    <a:pt x="1762" y="1163"/>
                    <a:pt x="1700" y="711"/>
                  </a:cubicBezTo>
                  <a:cubicBezTo>
                    <a:pt x="1661" y="439"/>
                    <a:pt x="1496" y="222"/>
                    <a:pt x="1274" y="98"/>
                  </a:cubicBezTo>
                  <a:cubicBezTo>
                    <a:pt x="1168" y="45"/>
                    <a:pt x="1049" y="9"/>
                    <a:pt x="920" y="0"/>
                  </a:cubicBezTo>
                  <a:close/>
                </a:path>
              </a:pathLst>
            </a:custGeom>
            <a:solidFill>
              <a:srgbClr val="80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7"/>
            <p:cNvSpPr/>
            <p:nvPr/>
          </p:nvSpPr>
          <p:spPr>
            <a:xfrm>
              <a:off x="1798207" y="1616741"/>
              <a:ext cx="113060" cy="105906"/>
            </a:xfrm>
            <a:custGeom>
              <a:avLst/>
              <a:gdLst/>
              <a:ahLst/>
              <a:cxnLst/>
              <a:rect l="l" t="t" r="r" b="b"/>
              <a:pathLst>
                <a:path w="964" h="903" extrusionOk="0">
                  <a:moveTo>
                    <a:pt x="484" y="1"/>
                  </a:moveTo>
                  <a:cubicBezTo>
                    <a:pt x="462" y="1"/>
                    <a:pt x="440" y="2"/>
                    <a:pt x="418" y="5"/>
                  </a:cubicBezTo>
                  <a:cubicBezTo>
                    <a:pt x="174" y="36"/>
                    <a:pt x="1" y="267"/>
                    <a:pt x="37" y="516"/>
                  </a:cubicBezTo>
                  <a:cubicBezTo>
                    <a:pt x="69" y="739"/>
                    <a:pt x="260" y="903"/>
                    <a:pt x="483" y="903"/>
                  </a:cubicBezTo>
                  <a:cubicBezTo>
                    <a:pt x="504" y="903"/>
                    <a:pt x="526" y="901"/>
                    <a:pt x="547" y="898"/>
                  </a:cubicBezTo>
                  <a:cubicBezTo>
                    <a:pt x="795" y="862"/>
                    <a:pt x="964" y="632"/>
                    <a:pt x="929" y="388"/>
                  </a:cubicBezTo>
                  <a:cubicBezTo>
                    <a:pt x="897" y="161"/>
                    <a:pt x="705" y="1"/>
                    <a:pt x="484"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7"/>
            <p:cNvSpPr/>
            <p:nvPr/>
          </p:nvSpPr>
          <p:spPr>
            <a:xfrm>
              <a:off x="1900830" y="1101399"/>
              <a:ext cx="368619" cy="342699"/>
            </a:xfrm>
            <a:custGeom>
              <a:avLst/>
              <a:gdLst/>
              <a:ahLst/>
              <a:cxnLst/>
              <a:rect l="l" t="t" r="r" b="b"/>
              <a:pathLst>
                <a:path w="3143" h="2922" extrusionOk="0">
                  <a:moveTo>
                    <a:pt x="705" y="0"/>
                  </a:moveTo>
                  <a:cubicBezTo>
                    <a:pt x="613" y="0"/>
                    <a:pt x="520" y="38"/>
                    <a:pt x="453" y="112"/>
                  </a:cubicBezTo>
                  <a:lnTo>
                    <a:pt x="0" y="618"/>
                  </a:lnTo>
                  <a:lnTo>
                    <a:pt x="1932" y="2349"/>
                  </a:lnTo>
                  <a:lnTo>
                    <a:pt x="2565" y="2922"/>
                  </a:lnTo>
                  <a:lnTo>
                    <a:pt x="3018" y="2416"/>
                  </a:lnTo>
                  <a:cubicBezTo>
                    <a:pt x="3143" y="2279"/>
                    <a:pt x="3134" y="2066"/>
                    <a:pt x="2991" y="1941"/>
                  </a:cubicBezTo>
                  <a:lnTo>
                    <a:pt x="928" y="85"/>
                  </a:lnTo>
                  <a:cubicBezTo>
                    <a:pt x="865" y="28"/>
                    <a:pt x="785" y="0"/>
                    <a:pt x="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7"/>
            <p:cNvSpPr/>
            <p:nvPr/>
          </p:nvSpPr>
          <p:spPr>
            <a:xfrm>
              <a:off x="2047082" y="1376780"/>
              <a:ext cx="154696" cy="180263"/>
            </a:xfrm>
            <a:custGeom>
              <a:avLst/>
              <a:gdLst/>
              <a:ahLst/>
              <a:cxnLst/>
              <a:rect l="l" t="t" r="r" b="b"/>
              <a:pathLst>
                <a:path w="1319" h="1537" extrusionOk="0">
                  <a:moveTo>
                    <a:pt x="685" y="1"/>
                  </a:moveTo>
                  <a:lnTo>
                    <a:pt x="1" y="1537"/>
                  </a:lnTo>
                  <a:lnTo>
                    <a:pt x="316" y="1537"/>
                  </a:lnTo>
                  <a:cubicBezTo>
                    <a:pt x="400" y="1537"/>
                    <a:pt x="480" y="1502"/>
                    <a:pt x="538" y="1439"/>
                  </a:cubicBezTo>
                  <a:lnTo>
                    <a:pt x="1318" y="574"/>
                  </a:lnTo>
                  <a:lnTo>
                    <a:pt x="68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57"/>
          <p:cNvGrpSpPr/>
          <p:nvPr/>
        </p:nvGrpSpPr>
        <p:grpSpPr>
          <a:xfrm>
            <a:off x="3009031" y="2904663"/>
            <a:ext cx="825871" cy="859623"/>
            <a:chOff x="570700" y="981325"/>
            <a:chExt cx="1224602" cy="1274649"/>
          </a:xfrm>
        </p:grpSpPr>
        <p:sp>
          <p:nvSpPr>
            <p:cNvPr id="1957" name="Google Shape;1957;p57"/>
            <p:cNvSpPr/>
            <p:nvPr/>
          </p:nvSpPr>
          <p:spPr>
            <a:xfrm>
              <a:off x="977618" y="2004039"/>
              <a:ext cx="410766" cy="251934"/>
            </a:xfrm>
            <a:custGeom>
              <a:avLst/>
              <a:gdLst/>
              <a:ahLst/>
              <a:cxnLst/>
              <a:rect l="l" t="t" r="r" b="b"/>
              <a:pathLst>
                <a:path w="2881" h="1767" extrusionOk="0">
                  <a:moveTo>
                    <a:pt x="1141" y="1"/>
                  </a:moveTo>
                  <a:lnTo>
                    <a:pt x="1141" y="1168"/>
                  </a:lnTo>
                  <a:lnTo>
                    <a:pt x="213" y="1168"/>
                  </a:lnTo>
                  <a:cubicBezTo>
                    <a:pt x="93" y="1168"/>
                    <a:pt x="0" y="1261"/>
                    <a:pt x="0" y="1381"/>
                  </a:cubicBezTo>
                  <a:lnTo>
                    <a:pt x="0" y="1767"/>
                  </a:lnTo>
                  <a:lnTo>
                    <a:pt x="2880" y="1767"/>
                  </a:lnTo>
                  <a:lnTo>
                    <a:pt x="2880" y="1381"/>
                  </a:lnTo>
                  <a:cubicBezTo>
                    <a:pt x="2880" y="1261"/>
                    <a:pt x="2782" y="1168"/>
                    <a:pt x="2667" y="1168"/>
                  </a:cubicBezTo>
                  <a:lnTo>
                    <a:pt x="1740" y="1168"/>
                  </a:lnTo>
                  <a:lnTo>
                    <a:pt x="17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7"/>
            <p:cNvSpPr/>
            <p:nvPr/>
          </p:nvSpPr>
          <p:spPr>
            <a:xfrm>
              <a:off x="570700" y="981468"/>
              <a:ext cx="1224598" cy="1052507"/>
            </a:xfrm>
            <a:custGeom>
              <a:avLst/>
              <a:gdLst/>
              <a:ahLst/>
              <a:cxnLst/>
              <a:rect l="l" t="t" r="r" b="b"/>
              <a:pathLst>
                <a:path w="8589" h="7382" extrusionOk="0">
                  <a:moveTo>
                    <a:pt x="4293" y="1"/>
                  </a:moveTo>
                  <a:cubicBezTo>
                    <a:pt x="4175" y="1"/>
                    <a:pt x="4057" y="60"/>
                    <a:pt x="3991" y="177"/>
                  </a:cubicBezTo>
                  <a:lnTo>
                    <a:pt x="134" y="6853"/>
                  </a:lnTo>
                  <a:cubicBezTo>
                    <a:pt x="0" y="7088"/>
                    <a:pt x="169" y="7381"/>
                    <a:pt x="439" y="7381"/>
                  </a:cubicBezTo>
                  <a:lnTo>
                    <a:pt x="8149" y="7381"/>
                  </a:lnTo>
                  <a:cubicBezTo>
                    <a:pt x="8420" y="7381"/>
                    <a:pt x="8588" y="7088"/>
                    <a:pt x="8451" y="6853"/>
                  </a:cubicBezTo>
                  <a:lnTo>
                    <a:pt x="4598" y="177"/>
                  </a:lnTo>
                  <a:cubicBezTo>
                    <a:pt x="4529" y="60"/>
                    <a:pt x="4411" y="1"/>
                    <a:pt x="4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7"/>
            <p:cNvSpPr/>
            <p:nvPr/>
          </p:nvSpPr>
          <p:spPr>
            <a:xfrm>
              <a:off x="733952" y="1161829"/>
              <a:ext cx="897383" cy="772057"/>
            </a:xfrm>
            <a:custGeom>
              <a:avLst/>
              <a:gdLst/>
              <a:ahLst/>
              <a:cxnLst/>
              <a:rect l="l" t="t" r="r" b="b"/>
              <a:pathLst>
                <a:path w="6294" h="5415" extrusionOk="0">
                  <a:moveTo>
                    <a:pt x="3147" y="0"/>
                  </a:moveTo>
                  <a:cubicBezTo>
                    <a:pt x="3076" y="0"/>
                    <a:pt x="3005" y="36"/>
                    <a:pt x="2965" y="106"/>
                  </a:cubicBezTo>
                  <a:lnTo>
                    <a:pt x="85" y="5099"/>
                  </a:lnTo>
                  <a:cubicBezTo>
                    <a:pt x="1" y="5238"/>
                    <a:pt x="103" y="5414"/>
                    <a:pt x="267" y="5414"/>
                  </a:cubicBezTo>
                  <a:lnTo>
                    <a:pt x="6032" y="5414"/>
                  </a:lnTo>
                  <a:cubicBezTo>
                    <a:pt x="6192" y="5414"/>
                    <a:pt x="6294" y="5238"/>
                    <a:pt x="6214" y="5099"/>
                  </a:cubicBezTo>
                  <a:lnTo>
                    <a:pt x="3329" y="106"/>
                  </a:lnTo>
                  <a:cubicBezTo>
                    <a:pt x="3289" y="36"/>
                    <a:pt x="3218" y="0"/>
                    <a:pt x="314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7"/>
            <p:cNvSpPr/>
            <p:nvPr/>
          </p:nvSpPr>
          <p:spPr>
            <a:xfrm>
              <a:off x="1132601" y="1411199"/>
              <a:ext cx="100089" cy="273464"/>
            </a:xfrm>
            <a:custGeom>
              <a:avLst/>
              <a:gdLst/>
              <a:ahLst/>
              <a:cxnLst/>
              <a:rect l="l" t="t" r="r" b="b"/>
              <a:pathLst>
                <a:path w="702" h="1918" extrusionOk="0">
                  <a:moveTo>
                    <a:pt x="89" y="0"/>
                  </a:moveTo>
                  <a:cubicBezTo>
                    <a:pt x="40" y="0"/>
                    <a:pt x="1" y="39"/>
                    <a:pt x="1" y="88"/>
                  </a:cubicBezTo>
                  <a:lnTo>
                    <a:pt x="1" y="1828"/>
                  </a:lnTo>
                  <a:cubicBezTo>
                    <a:pt x="1" y="1877"/>
                    <a:pt x="40" y="1917"/>
                    <a:pt x="89" y="1917"/>
                  </a:cubicBezTo>
                  <a:lnTo>
                    <a:pt x="613" y="1917"/>
                  </a:lnTo>
                  <a:cubicBezTo>
                    <a:pt x="662" y="1917"/>
                    <a:pt x="702" y="1877"/>
                    <a:pt x="702" y="1828"/>
                  </a:cubicBezTo>
                  <a:lnTo>
                    <a:pt x="702" y="88"/>
                  </a:lnTo>
                  <a:cubicBezTo>
                    <a:pt x="702" y="39"/>
                    <a:pt x="662" y="0"/>
                    <a:pt x="613" y="0"/>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7"/>
            <p:cNvSpPr/>
            <p:nvPr/>
          </p:nvSpPr>
          <p:spPr>
            <a:xfrm>
              <a:off x="1132601" y="1721164"/>
              <a:ext cx="100660" cy="100232"/>
            </a:xfrm>
            <a:custGeom>
              <a:avLst/>
              <a:gdLst/>
              <a:ahLst/>
              <a:cxnLst/>
              <a:rect l="l" t="t" r="r" b="b"/>
              <a:pathLst>
                <a:path w="706" h="703" extrusionOk="0">
                  <a:moveTo>
                    <a:pt x="355" y="0"/>
                  </a:moveTo>
                  <a:cubicBezTo>
                    <a:pt x="160" y="0"/>
                    <a:pt x="1" y="156"/>
                    <a:pt x="1" y="351"/>
                  </a:cubicBezTo>
                  <a:cubicBezTo>
                    <a:pt x="1" y="547"/>
                    <a:pt x="160" y="702"/>
                    <a:pt x="355" y="702"/>
                  </a:cubicBezTo>
                  <a:cubicBezTo>
                    <a:pt x="546" y="702"/>
                    <a:pt x="706" y="547"/>
                    <a:pt x="706" y="351"/>
                  </a:cubicBezTo>
                  <a:cubicBezTo>
                    <a:pt x="706" y="156"/>
                    <a:pt x="546" y="0"/>
                    <a:pt x="355" y="0"/>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7"/>
            <p:cNvSpPr/>
            <p:nvPr/>
          </p:nvSpPr>
          <p:spPr>
            <a:xfrm>
              <a:off x="1183216" y="2033838"/>
              <a:ext cx="205169" cy="222136"/>
            </a:xfrm>
            <a:custGeom>
              <a:avLst/>
              <a:gdLst/>
              <a:ahLst/>
              <a:cxnLst/>
              <a:rect l="l" t="t" r="r" b="b"/>
              <a:pathLst>
                <a:path w="1439" h="1558" extrusionOk="0">
                  <a:moveTo>
                    <a:pt x="0" y="0"/>
                  </a:moveTo>
                  <a:lnTo>
                    <a:pt x="0" y="1558"/>
                  </a:lnTo>
                  <a:lnTo>
                    <a:pt x="1438" y="1558"/>
                  </a:lnTo>
                  <a:lnTo>
                    <a:pt x="1438" y="1172"/>
                  </a:lnTo>
                  <a:cubicBezTo>
                    <a:pt x="1438" y="1052"/>
                    <a:pt x="1340" y="959"/>
                    <a:pt x="1225" y="959"/>
                  </a:cubicBezTo>
                  <a:lnTo>
                    <a:pt x="298" y="959"/>
                  </a:lnTo>
                  <a:lnTo>
                    <a:pt x="2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7"/>
            <p:cNvSpPr/>
            <p:nvPr/>
          </p:nvSpPr>
          <p:spPr>
            <a:xfrm>
              <a:off x="1183216" y="981325"/>
              <a:ext cx="612085" cy="1052650"/>
            </a:xfrm>
            <a:custGeom>
              <a:avLst/>
              <a:gdLst/>
              <a:ahLst/>
              <a:cxnLst/>
              <a:rect l="l" t="t" r="r" b="b"/>
              <a:pathLst>
                <a:path w="4293" h="7383" extrusionOk="0">
                  <a:moveTo>
                    <a:pt x="0" y="0"/>
                  </a:moveTo>
                  <a:lnTo>
                    <a:pt x="0" y="1266"/>
                  </a:lnTo>
                  <a:cubicBezTo>
                    <a:pt x="68" y="1266"/>
                    <a:pt x="138" y="1301"/>
                    <a:pt x="178" y="1372"/>
                  </a:cubicBezTo>
                  <a:lnTo>
                    <a:pt x="3063" y="6365"/>
                  </a:lnTo>
                  <a:cubicBezTo>
                    <a:pt x="3143" y="6504"/>
                    <a:pt x="3041" y="6680"/>
                    <a:pt x="2881" y="6680"/>
                  </a:cubicBezTo>
                  <a:lnTo>
                    <a:pt x="0" y="6680"/>
                  </a:lnTo>
                  <a:lnTo>
                    <a:pt x="0" y="7382"/>
                  </a:lnTo>
                  <a:lnTo>
                    <a:pt x="3853" y="7382"/>
                  </a:lnTo>
                  <a:cubicBezTo>
                    <a:pt x="4124" y="7382"/>
                    <a:pt x="4292" y="7089"/>
                    <a:pt x="4155" y="6854"/>
                  </a:cubicBezTo>
                  <a:lnTo>
                    <a:pt x="302" y="178"/>
                  </a:lnTo>
                  <a:cubicBezTo>
                    <a:pt x="236" y="63"/>
                    <a:pt x="115"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7"/>
            <p:cNvSpPr/>
            <p:nvPr/>
          </p:nvSpPr>
          <p:spPr>
            <a:xfrm>
              <a:off x="1183216" y="1161687"/>
              <a:ext cx="448121" cy="772200"/>
            </a:xfrm>
            <a:custGeom>
              <a:avLst/>
              <a:gdLst/>
              <a:ahLst/>
              <a:cxnLst/>
              <a:rect l="l" t="t" r="r" b="b"/>
              <a:pathLst>
                <a:path w="3143" h="5416" extrusionOk="0">
                  <a:moveTo>
                    <a:pt x="0" y="1"/>
                  </a:moveTo>
                  <a:lnTo>
                    <a:pt x="0" y="1750"/>
                  </a:lnTo>
                  <a:cubicBezTo>
                    <a:pt x="191" y="1750"/>
                    <a:pt x="347" y="1904"/>
                    <a:pt x="347" y="2100"/>
                  </a:cubicBezTo>
                  <a:lnTo>
                    <a:pt x="347" y="3316"/>
                  </a:lnTo>
                  <a:cubicBezTo>
                    <a:pt x="347" y="3508"/>
                    <a:pt x="191" y="3667"/>
                    <a:pt x="0" y="3667"/>
                  </a:cubicBezTo>
                  <a:lnTo>
                    <a:pt x="0" y="3924"/>
                  </a:lnTo>
                  <a:cubicBezTo>
                    <a:pt x="191" y="3924"/>
                    <a:pt x="351" y="4080"/>
                    <a:pt x="351" y="4275"/>
                  </a:cubicBezTo>
                  <a:cubicBezTo>
                    <a:pt x="351" y="4471"/>
                    <a:pt x="191" y="4626"/>
                    <a:pt x="0" y="4626"/>
                  </a:cubicBezTo>
                  <a:lnTo>
                    <a:pt x="0" y="5415"/>
                  </a:lnTo>
                  <a:lnTo>
                    <a:pt x="2881" y="5415"/>
                  </a:lnTo>
                  <a:cubicBezTo>
                    <a:pt x="3041" y="5415"/>
                    <a:pt x="3143" y="5239"/>
                    <a:pt x="3063" y="5100"/>
                  </a:cubicBezTo>
                  <a:lnTo>
                    <a:pt x="178" y="107"/>
                  </a:lnTo>
                  <a:cubicBezTo>
                    <a:pt x="138" y="36"/>
                    <a:pt x="68" y="1"/>
                    <a:pt x="0" y="1"/>
                  </a:cubicBez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7"/>
            <p:cNvSpPr/>
            <p:nvPr/>
          </p:nvSpPr>
          <p:spPr>
            <a:xfrm>
              <a:off x="1183216" y="1411199"/>
              <a:ext cx="49474" cy="273464"/>
            </a:xfrm>
            <a:custGeom>
              <a:avLst/>
              <a:gdLst/>
              <a:ahLst/>
              <a:cxnLst/>
              <a:rect l="l" t="t" r="r" b="b"/>
              <a:pathLst>
                <a:path w="347" h="1918" extrusionOk="0">
                  <a:moveTo>
                    <a:pt x="0" y="0"/>
                  </a:moveTo>
                  <a:lnTo>
                    <a:pt x="0" y="1917"/>
                  </a:lnTo>
                  <a:cubicBezTo>
                    <a:pt x="191" y="1917"/>
                    <a:pt x="347" y="1758"/>
                    <a:pt x="347" y="1566"/>
                  </a:cubicBezTo>
                  <a:lnTo>
                    <a:pt x="347" y="350"/>
                  </a:lnTo>
                  <a:cubicBezTo>
                    <a:pt x="347" y="154"/>
                    <a:pt x="191" y="0"/>
                    <a:pt x="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7"/>
            <p:cNvSpPr/>
            <p:nvPr/>
          </p:nvSpPr>
          <p:spPr>
            <a:xfrm>
              <a:off x="1183216" y="1721164"/>
              <a:ext cx="50045" cy="100232"/>
            </a:xfrm>
            <a:custGeom>
              <a:avLst/>
              <a:gdLst/>
              <a:ahLst/>
              <a:cxnLst/>
              <a:rect l="l" t="t" r="r" b="b"/>
              <a:pathLst>
                <a:path w="351" h="703" extrusionOk="0">
                  <a:moveTo>
                    <a:pt x="0" y="0"/>
                  </a:moveTo>
                  <a:lnTo>
                    <a:pt x="0" y="702"/>
                  </a:lnTo>
                  <a:cubicBezTo>
                    <a:pt x="191" y="702"/>
                    <a:pt x="351" y="547"/>
                    <a:pt x="351" y="351"/>
                  </a:cubicBezTo>
                  <a:cubicBezTo>
                    <a:pt x="351" y="156"/>
                    <a:pt x="191" y="0"/>
                    <a:pt x="0"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57"/>
          <p:cNvGrpSpPr/>
          <p:nvPr/>
        </p:nvGrpSpPr>
        <p:grpSpPr>
          <a:xfrm>
            <a:off x="4152366" y="1831449"/>
            <a:ext cx="764727" cy="764628"/>
            <a:chOff x="579125" y="1297700"/>
            <a:chExt cx="888184" cy="888070"/>
          </a:xfrm>
        </p:grpSpPr>
        <p:sp>
          <p:nvSpPr>
            <p:cNvPr id="1968" name="Google Shape;1968;p57"/>
            <p:cNvSpPr/>
            <p:nvPr/>
          </p:nvSpPr>
          <p:spPr>
            <a:xfrm>
              <a:off x="579125" y="1297700"/>
              <a:ext cx="888182" cy="888070"/>
            </a:xfrm>
            <a:custGeom>
              <a:avLst/>
              <a:gdLst/>
              <a:ahLst/>
              <a:cxnLst/>
              <a:rect l="l" t="t" r="r" b="b"/>
              <a:pathLst>
                <a:path w="7915" h="7914" extrusionOk="0">
                  <a:moveTo>
                    <a:pt x="3955" y="0"/>
                  </a:moveTo>
                  <a:cubicBezTo>
                    <a:pt x="1771" y="0"/>
                    <a:pt x="0" y="1771"/>
                    <a:pt x="0" y="3954"/>
                  </a:cubicBezTo>
                  <a:cubicBezTo>
                    <a:pt x="0" y="6142"/>
                    <a:pt x="1771" y="7914"/>
                    <a:pt x="3955" y="7914"/>
                  </a:cubicBezTo>
                  <a:cubicBezTo>
                    <a:pt x="6143" y="7914"/>
                    <a:pt x="7915" y="6142"/>
                    <a:pt x="7915" y="3954"/>
                  </a:cubicBezTo>
                  <a:cubicBezTo>
                    <a:pt x="7915" y="1771"/>
                    <a:pt x="6143" y="0"/>
                    <a:pt x="3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649821" y="1368284"/>
              <a:ext cx="746679" cy="746791"/>
            </a:xfrm>
            <a:custGeom>
              <a:avLst/>
              <a:gdLst/>
              <a:ahLst/>
              <a:cxnLst/>
              <a:rect l="l" t="t" r="r" b="b"/>
              <a:pathLst>
                <a:path w="6654" h="6655" extrusionOk="0">
                  <a:moveTo>
                    <a:pt x="3325" y="1"/>
                  </a:moveTo>
                  <a:cubicBezTo>
                    <a:pt x="1488" y="1"/>
                    <a:pt x="1" y="1488"/>
                    <a:pt x="1" y="3325"/>
                  </a:cubicBezTo>
                  <a:cubicBezTo>
                    <a:pt x="1" y="5167"/>
                    <a:pt x="1488" y="6654"/>
                    <a:pt x="3325" y="6654"/>
                  </a:cubicBezTo>
                  <a:cubicBezTo>
                    <a:pt x="5163" y="6654"/>
                    <a:pt x="6654" y="5167"/>
                    <a:pt x="6654" y="3325"/>
                  </a:cubicBezTo>
                  <a:cubicBezTo>
                    <a:pt x="6654" y="1488"/>
                    <a:pt x="5163" y="1"/>
                    <a:pt x="332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7"/>
            <p:cNvSpPr/>
            <p:nvPr/>
          </p:nvSpPr>
          <p:spPr>
            <a:xfrm>
              <a:off x="734432" y="1441561"/>
              <a:ext cx="576897" cy="305449"/>
            </a:xfrm>
            <a:custGeom>
              <a:avLst/>
              <a:gdLst/>
              <a:ahLst/>
              <a:cxnLst/>
              <a:rect l="l" t="t" r="r" b="b"/>
              <a:pathLst>
                <a:path w="5141" h="2722" extrusionOk="0">
                  <a:moveTo>
                    <a:pt x="2571" y="1"/>
                  </a:moveTo>
                  <a:cubicBezTo>
                    <a:pt x="2487" y="1"/>
                    <a:pt x="2420" y="67"/>
                    <a:pt x="2420" y="151"/>
                  </a:cubicBezTo>
                  <a:lnTo>
                    <a:pt x="2420" y="888"/>
                  </a:lnTo>
                  <a:cubicBezTo>
                    <a:pt x="2069" y="919"/>
                    <a:pt x="1750" y="1056"/>
                    <a:pt x="1492" y="1275"/>
                  </a:cubicBezTo>
                  <a:lnTo>
                    <a:pt x="969" y="751"/>
                  </a:lnTo>
                  <a:cubicBezTo>
                    <a:pt x="940" y="722"/>
                    <a:pt x="901" y="707"/>
                    <a:pt x="863" y="707"/>
                  </a:cubicBezTo>
                  <a:cubicBezTo>
                    <a:pt x="824" y="707"/>
                    <a:pt x="785" y="722"/>
                    <a:pt x="756" y="751"/>
                  </a:cubicBezTo>
                  <a:cubicBezTo>
                    <a:pt x="699" y="808"/>
                    <a:pt x="699" y="906"/>
                    <a:pt x="756" y="964"/>
                  </a:cubicBezTo>
                  <a:lnTo>
                    <a:pt x="1275" y="1488"/>
                  </a:lnTo>
                  <a:cubicBezTo>
                    <a:pt x="1062" y="1744"/>
                    <a:pt x="924" y="2064"/>
                    <a:pt x="889" y="2414"/>
                  </a:cubicBezTo>
                  <a:lnTo>
                    <a:pt x="152" y="2414"/>
                  </a:lnTo>
                  <a:cubicBezTo>
                    <a:pt x="72" y="2414"/>
                    <a:pt x="1" y="2486"/>
                    <a:pt x="1" y="2570"/>
                  </a:cubicBezTo>
                  <a:cubicBezTo>
                    <a:pt x="1" y="2650"/>
                    <a:pt x="72" y="2721"/>
                    <a:pt x="152" y="2721"/>
                  </a:cubicBezTo>
                  <a:lnTo>
                    <a:pt x="1035" y="2721"/>
                  </a:lnTo>
                  <a:cubicBezTo>
                    <a:pt x="1119" y="2721"/>
                    <a:pt x="1186" y="2650"/>
                    <a:pt x="1186" y="2570"/>
                  </a:cubicBezTo>
                  <a:cubicBezTo>
                    <a:pt x="1186" y="1802"/>
                    <a:pt x="1807" y="1181"/>
                    <a:pt x="2571" y="1181"/>
                  </a:cubicBezTo>
                  <a:cubicBezTo>
                    <a:pt x="3335" y="1181"/>
                    <a:pt x="3956" y="1802"/>
                    <a:pt x="3956" y="2570"/>
                  </a:cubicBezTo>
                  <a:cubicBezTo>
                    <a:pt x="3956" y="2650"/>
                    <a:pt x="4027" y="2721"/>
                    <a:pt x="4111" y="2721"/>
                  </a:cubicBezTo>
                  <a:lnTo>
                    <a:pt x="4990" y="2721"/>
                  </a:lnTo>
                  <a:cubicBezTo>
                    <a:pt x="5074" y="2721"/>
                    <a:pt x="5140" y="2650"/>
                    <a:pt x="5140" y="2570"/>
                  </a:cubicBezTo>
                  <a:cubicBezTo>
                    <a:pt x="5140" y="2486"/>
                    <a:pt x="5074" y="2414"/>
                    <a:pt x="4990" y="2414"/>
                  </a:cubicBezTo>
                  <a:lnTo>
                    <a:pt x="4253" y="2414"/>
                  </a:lnTo>
                  <a:cubicBezTo>
                    <a:pt x="4222" y="2064"/>
                    <a:pt x="4085" y="1744"/>
                    <a:pt x="3868" y="1488"/>
                  </a:cubicBezTo>
                  <a:lnTo>
                    <a:pt x="4391" y="964"/>
                  </a:lnTo>
                  <a:cubicBezTo>
                    <a:pt x="4448" y="906"/>
                    <a:pt x="4448" y="808"/>
                    <a:pt x="4391" y="751"/>
                  </a:cubicBezTo>
                  <a:cubicBezTo>
                    <a:pt x="4360" y="722"/>
                    <a:pt x="4321" y="707"/>
                    <a:pt x="4282" y="707"/>
                  </a:cubicBezTo>
                  <a:cubicBezTo>
                    <a:pt x="4243" y="707"/>
                    <a:pt x="4204" y="722"/>
                    <a:pt x="4173" y="751"/>
                  </a:cubicBezTo>
                  <a:lnTo>
                    <a:pt x="3654" y="1275"/>
                  </a:lnTo>
                  <a:cubicBezTo>
                    <a:pt x="3397" y="1056"/>
                    <a:pt x="3077" y="919"/>
                    <a:pt x="2722" y="888"/>
                  </a:cubicBezTo>
                  <a:lnTo>
                    <a:pt x="2722" y="151"/>
                  </a:lnTo>
                  <a:cubicBezTo>
                    <a:pt x="2722" y="67"/>
                    <a:pt x="2655" y="1"/>
                    <a:pt x="2571" y="1"/>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7"/>
            <p:cNvSpPr/>
            <p:nvPr/>
          </p:nvSpPr>
          <p:spPr>
            <a:xfrm>
              <a:off x="918353" y="1673623"/>
              <a:ext cx="209281" cy="364699"/>
            </a:xfrm>
            <a:custGeom>
              <a:avLst/>
              <a:gdLst/>
              <a:ahLst/>
              <a:cxnLst/>
              <a:rect l="l" t="t" r="r" b="b"/>
              <a:pathLst>
                <a:path w="1865" h="3250" extrusionOk="0">
                  <a:moveTo>
                    <a:pt x="932" y="0"/>
                  </a:moveTo>
                  <a:lnTo>
                    <a:pt x="98" y="1913"/>
                  </a:lnTo>
                  <a:lnTo>
                    <a:pt x="102" y="1913"/>
                  </a:lnTo>
                  <a:cubicBezTo>
                    <a:pt x="40" y="2034"/>
                    <a:pt x="0" y="2171"/>
                    <a:pt x="0" y="2317"/>
                  </a:cubicBezTo>
                  <a:cubicBezTo>
                    <a:pt x="0" y="2833"/>
                    <a:pt x="418" y="3249"/>
                    <a:pt x="932" y="3249"/>
                  </a:cubicBezTo>
                  <a:cubicBezTo>
                    <a:pt x="1447" y="3249"/>
                    <a:pt x="1864" y="2833"/>
                    <a:pt x="1864" y="2317"/>
                  </a:cubicBezTo>
                  <a:cubicBezTo>
                    <a:pt x="1864" y="2171"/>
                    <a:pt x="1829" y="2034"/>
                    <a:pt x="1766" y="1913"/>
                  </a:cubicBezTo>
                  <a:lnTo>
                    <a:pt x="1770" y="1913"/>
                  </a:lnTo>
                  <a:lnTo>
                    <a:pt x="932" y="0"/>
                  </a:lnTo>
                  <a:close/>
                </a:path>
              </a:pathLst>
            </a:custGeom>
            <a:solidFill>
              <a:srgbClr val="918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1022938" y="1297700"/>
              <a:ext cx="444371" cy="888070"/>
            </a:xfrm>
            <a:custGeom>
              <a:avLst/>
              <a:gdLst/>
              <a:ahLst/>
              <a:cxnLst/>
              <a:rect l="l" t="t" r="r" b="b"/>
              <a:pathLst>
                <a:path w="3960" h="7914" extrusionOk="0">
                  <a:moveTo>
                    <a:pt x="0" y="0"/>
                  </a:moveTo>
                  <a:lnTo>
                    <a:pt x="0" y="630"/>
                  </a:lnTo>
                  <a:cubicBezTo>
                    <a:pt x="1838" y="630"/>
                    <a:pt x="3329" y="2117"/>
                    <a:pt x="3329" y="3954"/>
                  </a:cubicBezTo>
                  <a:cubicBezTo>
                    <a:pt x="3329" y="5796"/>
                    <a:pt x="1838" y="7283"/>
                    <a:pt x="0" y="7283"/>
                  </a:cubicBezTo>
                  <a:lnTo>
                    <a:pt x="0" y="7914"/>
                  </a:lnTo>
                  <a:cubicBezTo>
                    <a:pt x="2188" y="7914"/>
                    <a:pt x="3960" y="6142"/>
                    <a:pt x="3960" y="3954"/>
                  </a:cubicBezTo>
                  <a:cubicBezTo>
                    <a:pt x="3960" y="1771"/>
                    <a:pt x="2188"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7"/>
            <p:cNvSpPr/>
            <p:nvPr/>
          </p:nvSpPr>
          <p:spPr>
            <a:xfrm>
              <a:off x="1022938" y="1368284"/>
              <a:ext cx="373564" cy="746791"/>
            </a:xfrm>
            <a:custGeom>
              <a:avLst/>
              <a:gdLst/>
              <a:ahLst/>
              <a:cxnLst/>
              <a:rect l="l" t="t" r="r" b="b"/>
              <a:pathLst>
                <a:path w="3329" h="6655" extrusionOk="0">
                  <a:moveTo>
                    <a:pt x="0" y="1"/>
                  </a:moveTo>
                  <a:lnTo>
                    <a:pt x="0" y="654"/>
                  </a:lnTo>
                  <a:cubicBezTo>
                    <a:pt x="84" y="654"/>
                    <a:pt x="151" y="720"/>
                    <a:pt x="151" y="804"/>
                  </a:cubicBezTo>
                  <a:lnTo>
                    <a:pt x="151" y="1541"/>
                  </a:lnTo>
                  <a:cubicBezTo>
                    <a:pt x="506" y="1572"/>
                    <a:pt x="826" y="1709"/>
                    <a:pt x="1083" y="1928"/>
                  </a:cubicBezTo>
                  <a:lnTo>
                    <a:pt x="1602" y="1404"/>
                  </a:lnTo>
                  <a:cubicBezTo>
                    <a:pt x="1633" y="1375"/>
                    <a:pt x="1672" y="1360"/>
                    <a:pt x="1711" y="1360"/>
                  </a:cubicBezTo>
                  <a:cubicBezTo>
                    <a:pt x="1750" y="1360"/>
                    <a:pt x="1789" y="1375"/>
                    <a:pt x="1820" y="1404"/>
                  </a:cubicBezTo>
                  <a:cubicBezTo>
                    <a:pt x="1877" y="1461"/>
                    <a:pt x="1877" y="1559"/>
                    <a:pt x="1820" y="1617"/>
                  </a:cubicBezTo>
                  <a:lnTo>
                    <a:pt x="1297" y="2141"/>
                  </a:lnTo>
                  <a:cubicBezTo>
                    <a:pt x="1514" y="2397"/>
                    <a:pt x="1651" y="2717"/>
                    <a:pt x="1682" y="3067"/>
                  </a:cubicBezTo>
                  <a:lnTo>
                    <a:pt x="2419" y="3067"/>
                  </a:lnTo>
                  <a:cubicBezTo>
                    <a:pt x="2503" y="3067"/>
                    <a:pt x="2569" y="3139"/>
                    <a:pt x="2569" y="3223"/>
                  </a:cubicBezTo>
                  <a:cubicBezTo>
                    <a:pt x="2569" y="3303"/>
                    <a:pt x="2503" y="3374"/>
                    <a:pt x="2419" y="3374"/>
                  </a:cubicBezTo>
                  <a:lnTo>
                    <a:pt x="1540" y="3374"/>
                  </a:lnTo>
                  <a:cubicBezTo>
                    <a:pt x="1456" y="3374"/>
                    <a:pt x="1385" y="3303"/>
                    <a:pt x="1385" y="3223"/>
                  </a:cubicBezTo>
                  <a:cubicBezTo>
                    <a:pt x="1385" y="2455"/>
                    <a:pt x="764" y="1834"/>
                    <a:pt x="0" y="1834"/>
                  </a:cubicBezTo>
                  <a:lnTo>
                    <a:pt x="0" y="2721"/>
                  </a:lnTo>
                  <a:lnTo>
                    <a:pt x="838" y="4634"/>
                  </a:lnTo>
                  <a:lnTo>
                    <a:pt x="834" y="4634"/>
                  </a:lnTo>
                  <a:cubicBezTo>
                    <a:pt x="897" y="4755"/>
                    <a:pt x="932" y="4892"/>
                    <a:pt x="932" y="5038"/>
                  </a:cubicBezTo>
                  <a:cubicBezTo>
                    <a:pt x="932" y="5554"/>
                    <a:pt x="515" y="5970"/>
                    <a:pt x="0" y="5970"/>
                  </a:cubicBezTo>
                  <a:lnTo>
                    <a:pt x="0" y="6654"/>
                  </a:lnTo>
                  <a:cubicBezTo>
                    <a:pt x="1838" y="6654"/>
                    <a:pt x="3329" y="5167"/>
                    <a:pt x="3329" y="3325"/>
                  </a:cubicBezTo>
                  <a:cubicBezTo>
                    <a:pt x="3329" y="1488"/>
                    <a:pt x="1838" y="1"/>
                    <a:pt x="0" y="1"/>
                  </a:cubicBez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7"/>
            <p:cNvSpPr/>
            <p:nvPr/>
          </p:nvSpPr>
          <p:spPr>
            <a:xfrm>
              <a:off x="1022938" y="1441561"/>
              <a:ext cx="288393" cy="305449"/>
            </a:xfrm>
            <a:custGeom>
              <a:avLst/>
              <a:gdLst/>
              <a:ahLst/>
              <a:cxnLst/>
              <a:rect l="l" t="t" r="r" b="b"/>
              <a:pathLst>
                <a:path w="2570" h="2722" extrusionOk="0">
                  <a:moveTo>
                    <a:pt x="0" y="1"/>
                  </a:moveTo>
                  <a:lnTo>
                    <a:pt x="0" y="1181"/>
                  </a:lnTo>
                  <a:cubicBezTo>
                    <a:pt x="764" y="1181"/>
                    <a:pt x="1385" y="1802"/>
                    <a:pt x="1385" y="2570"/>
                  </a:cubicBezTo>
                  <a:cubicBezTo>
                    <a:pt x="1385" y="2650"/>
                    <a:pt x="1456" y="2721"/>
                    <a:pt x="1540" y="2721"/>
                  </a:cubicBezTo>
                  <a:lnTo>
                    <a:pt x="2419" y="2721"/>
                  </a:lnTo>
                  <a:cubicBezTo>
                    <a:pt x="2503" y="2721"/>
                    <a:pt x="2569" y="2650"/>
                    <a:pt x="2569" y="2570"/>
                  </a:cubicBezTo>
                  <a:cubicBezTo>
                    <a:pt x="2569" y="2486"/>
                    <a:pt x="2503" y="2414"/>
                    <a:pt x="2419" y="2414"/>
                  </a:cubicBezTo>
                  <a:lnTo>
                    <a:pt x="1682" y="2414"/>
                  </a:lnTo>
                  <a:cubicBezTo>
                    <a:pt x="1651" y="2064"/>
                    <a:pt x="1514" y="1744"/>
                    <a:pt x="1297" y="1488"/>
                  </a:cubicBezTo>
                  <a:lnTo>
                    <a:pt x="1820" y="964"/>
                  </a:lnTo>
                  <a:cubicBezTo>
                    <a:pt x="1877" y="906"/>
                    <a:pt x="1877" y="808"/>
                    <a:pt x="1820" y="751"/>
                  </a:cubicBezTo>
                  <a:cubicBezTo>
                    <a:pt x="1789" y="722"/>
                    <a:pt x="1750" y="707"/>
                    <a:pt x="1711" y="707"/>
                  </a:cubicBezTo>
                  <a:cubicBezTo>
                    <a:pt x="1672" y="707"/>
                    <a:pt x="1633" y="722"/>
                    <a:pt x="1602" y="751"/>
                  </a:cubicBezTo>
                  <a:lnTo>
                    <a:pt x="1083" y="1275"/>
                  </a:lnTo>
                  <a:cubicBezTo>
                    <a:pt x="826" y="1056"/>
                    <a:pt x="506" y="919"/>
                    <a:pt x="151" y="888"/>
                  </a:cubicBezTo>
                  <a:lnTo>
                    <a:pt x="151" y="151"/>
                  </a:lnTo>
                  <a:cubicBezTo>
                    <a:pt x="151" y="67"/>
                    <a:pt x="84" y="1"/>
                    <a:pt x="0"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1022938" y="1673623"/>
              <a:ext cx="104697" cy="364699"/>
            </a:xfrm>
            <a:custGeom>
              <a:avLst/>
              <a:gdLst/>
              <a:ahLst/>
              <a:cxnLst/>
              <a:rect l="l" t="t" r="r" b="b"/>
              <a:pathLst>
                <a:path w="933" h="3250" extrusionOk="0">
                  <a:moveTo>
                    <a:pt x="0" y="0"/>
                  </a:moveTo>
                  <a:lnTo>
                    <a:pt x="0" y="3249"/>
                  </a:lnTo>
                  <a:cubicBezTo>
                    <a:pt x="515" y="3249"/>
                    <a:pt x="932" y="2833"/>
                    <a:pt x="932" y="2317"/>
                  </a:cubicBezTo>
                  <a:cubicBezTo>
                    <a:pt x="932" y="2171"/>
                    <a:pt x="897" y="2034"/>
                    <a:pt x="834" y="1913"/>
                  </a:cubicBezTo>
                  <a:lnTo>
                    <a:pt x="838" y="1913"/>
                  </a:lnTo>
                  <a:lnTo>
                    <a:pt x="0" y="0"/>
                  </a:lnTo>
                  <a:close/>
                </a:path>
              </a:pathLst>
            </a:custGeom>
            <a:solidFill>
              <a:srgbClr val="6E6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57"/>
          <p:cNvGrpSpPr/>
          <p:nvPr/>
        </p:nvGrpSpPr>
        <p:grpSpPr>
          <a:xfrm>
            <a:off x="5264099" y="3009356"/>
            <a:ext cx="942145" cy="746084"/>
            <a:chOff x="1190950" y="1315975"/>
            <a:chExt cx="1094245" cy="866532"/>
          </a:xfrm>
        </p:grpSpPr>
        <p:sp>
          <p:nvSpPr>
            <p:cNvPr id="1977" name="Google Shape;1977;p57"/>
            <p:cNvSpPr/>
            <p:nvPr/>
          </p:nvSpPr>
          <p:spPr>
            <a:xfrm>
              <a:off x="1406307" y="1315975"/>
              <a:ext cx="202189" cy="145227"/>
            </a:xfrm>
            <a:custGeom>
              <a:avLst/>
              <a:gdLst/>
              <a:ahLst/>
              <a:cxnLst/>
              <a:rect l="l" t="t" r="r" b="b"/>
              <a:pathLst>
                <a:path w="1505" h="1081" extrusionOk="0">
                  <a:moveTo>
                    <a:pt x="89" y="1"/>
                  </a:moveTo>
                  <a:cubicBezTo>
                    <a:pt x="40" y="1"/>
                    <a:pt x="0" y="41"/>
                    <a:pt x="0" y="89"/>
                  </a:cubicBezTo>
                  <a:lnTo>
                    <a:pt x="0" y="1080"/>
                  </a:lnTo>
                  <a:lnTo>
                    <a:pt x="1504" y="1080"/>
                  </a:lnTo>
                  <a:lnTo>
                    <a:pt x="1504" y="89"/>
                  </a:lnTo>
                  <a:cubicBezTo>
                    <a:pt x="1504" y="41"/>
                    <a:pt x="1465" y="1"/>
                    <a:pt x="1416" y="1"/>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7"/>
            <p:cNvSpPr/>
            <p:nvPr/>
          </p:nvSpPr>
          <p:spPr>
            <a:xfrm>
              <a:off x="1242808" y="1430572"/>
              <a:ext cx="990660" cy="586282"/>
            </a:xfrm>
            <a:custGeom>
              <a:avLst/>
              <a:gdLst/>
              <a:ahLst/>
              <a:cxnLst/>
              <a:rect l="l" t="t" r="r" b="b"/>
              <a:pathLst>
                <a:path w="7374" h="4364" extrusionOk="0">
                  <a:moveTo>
                    <a:pt x="107" y="0"/>
                  </a:moveTo>
                  <a:cubicBezTo>
                    <a:pt x="50" y="0"/>
                    <a:pt x="1" y="45"/>
                    <a:pt x="1" y="107"/>
                  </a:cubicBezTo>
                  <a:lnTo>
                    <a:pt x="1" y="4363"/>
                  </a:lnTo>
                  <a:lnTo>
                    <a:pt x="7373" y="4363"/>
                  </a:lnTo>
                  <a:lnTo>
                    <a:pt x="7373" y="107"/>
                  </a:lnTo>
                  <a:cubicBezTo>
                    <a:pt x="7373" y="45"/>
                    <a:pt x="7324" y="0"/>
                    <a:pt x="7267" y="0"/>
                  </a:cubicBezTo>
                  <a:close/>
                </a:path>
              </a:pathLst>
            </a:custGeom>
            <a:solidFill>
              <a:srgbClr val="98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7"/>
            <p:cNvSpPr/>
            <p:nvPr/>
          </p:nvSpPr>
          <p:spPr>
            <a:xfrm>
              <a:off x="1190950" y="2016725"/>
              <a:ext cx="1094240" cy="165782"/>
            </a:xfrm>
            <a:custGeom>
              <a:avLst/>
              <a:gdLst/>
              <a:ahLst/>
              <a:cxnLst/>
              <a:rect l="l" t="t" r="r" b="b"/>
              <a:pathLst>
                <a:path w="8145" h="1234" extrusionOk="0">
                  <a:moveTo>
                    <a:pt x="53" y="0"/>
                  </a:moveTo>
                  <a:cubicBezTo>
                    <a:pt x="27" y="0"/>
                    <a:pt x="0" y="23"/>
                    <a:pt x="0" y="53"/>
                  </a:cubicBezTo>
                  <a:lnTo>
                    <a:pt x="0" y="1180"/>
                  </a:lnTo>
                  <a:cubicBezTo>
                    <a:pt x="0" y="1211"/>
                    <a:pt x="27" y="1234"/>
                    <a:pt x="53" y="1234"/>
                  </a:cubicBezTo>
                  <a:lnTo>
                    <a:pt x="8092" y="1234"/>
                  </a:lnTo>
                  <a:cubicBezTo>
                    <a:pt x="8118" y="1234"/>
                    <a:pt x="8145" y="1211"/>
                    <a:pt x="8145" y="1180"/>
                  </a:cubicBezTo>
                  <a:lnTo>
                    <a:pt x="8145" y="53"/>
                  </a:lnTo>
                  <a:cubicBezTo>
                    <a:pt x="8145" y="23"/>
                    <a:pt x="8118" y="0"/>
                    <a:pt x="8092" y="0"/>
                  </a:cubicBezTo>
                  <a:close/>
                </a:path>
              </a:pathLst>
            </a:custGeom>
            <a:solidFill>
              <a:srgbClr val="5A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7"/>
            <p:cNvSpPr/>
            <p:nvPr/>
          </p:nvSpPr>
          <p:spPr>
            <a:xfrm>
              <a:off x="1387633" y="1537915"/>
              <a:ext cx="239268" cy="239268"/>
            </a:xfrm>
            <a:custGeom>
              <a:avLst/>
              <a:gdLst/>
              <a:ahLst/>
              <a:cxnLst/>
              <a:rect l="l" t="t" r="r" b="b"/>
              <a:pathLst>
                <a:path w="1781" h="1781" extrusionOk="0">
                  <a:moveTo>
                    <a:pt x="592" y="0"/>
                  </a:moveTo>
                  <a:lnTo>
                    <a:pt x="592" y="590"/>
                  </a:lnTo>
                  <a:lnTo>
                    <a:pt x="1" y="590"/>
                  </a:lnTo>
                  <a:lnTo>
                    <a:pt x="1" y="1190"/>
                  </a:lnTo>
                  <a:lnTo>
                    <a:pt x="592" y="1190"/>
                  </a:lnTo>
                  <a:lnTo>
                    <a:pt x="592" y="1780"/>
                  </a:lnTo>
                  <a:lnTo>
                    <a:pt x="1191" y="1780"/>
                  </a:lnTo>
                  <a:lnTo>
                    <a:pt x="1191" y="1190"/>
                  </a:lnTo>
                  <a:lnTo>
                    <a:pt x="1781" y="1190"/>
                  </a:lnTo>
                  <a:lnTo>
                    <a:pt x="1781" y="590"/>
                  </a:lnTo>
                  <a:lnTo>
                    <a:pt x="1191" y="590"/>
                  </a:lnTo>
                  <a:lnTo>
                    <a:pt x="1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7"/>
            <p:cNvSpPr/>
            <p:nvPr/>
          </p:nvSpPr>
          <p:spPr>
            <a:xfrm>
              <a:off x="1867786" y="1315975"/>
              <a:ext cx="202189" cy="114731"/>
            </a:xfrm>
            <a:custGeom>
              <a:avLst/>
              <a:gdLst/>
              <a:ahLst/>
              <a:cxnLst/>
              <a:rect l="l" t="t" r="r" b="b"/>
              <a:pathLst>
                <a:path w="1505" h="854" extrusionOk="0">
                  <a:moveTo>
                    <a:pt x="337" y="1"/>
                  </a:moveTo>
                  <a:cubicBezTo>
                    <a:pt x="151" y="1"/>
                    <a:pt x="1" y="152"/>
                    <a:pt x="1" y="334"/>
                  </a:cubicBezTo>
                  <a:lnTo>
                    <a:pt x="1" y="853"/>
                  </a:lnTo>
                  <a:lnTo>
                    <a:pt x="1505" y="853"/>
                  </a:lnTo>
                  <a:lnTo>
                    <a:pt x="1505" y="334"/>
                  </a:lnTo>
                  <a:cubicBezTo>
                    <a:pt x="1505" y="152"/>
                    <a:pt x="1353" y="1"/>
                    <a:pt x="1167" y="1"/>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7"/>
            <p:cNvSpPr/>
            <p:nvPr/>
          </p:nvSpPr>
          <p:spPr>
            <a:xfrm>
              <a:off x="1738277" y="1430572"/>
              <a:ext cx="495196" cy="586282"/>
            </a:xfrm>
            <a:custGeom>
              <a:avLst/>
              <a:gdLst/>
              <a:ahLst/>
              <a:cxnLst/>
              <a:rect l="l" t="t" r="r" b="b"/>
              <a:pathLst>
                <a:path w="3686" h="4364" extrusionOk="0">
                  <a:moveTo>
                    <a:pt x="2606" y="1389"/>
                  </a:moveTo>
                  <a:lnTo>
                    <a:pt x="2606" y="1989"/>
                  </a:lnTo>
                  <a:lnTo>
                    <a:pt x="826" y="1989"/>
                  </a:lnTo>
                  <a:lnTo>
                    <a:pt x="826" y="1389"/>
                  </a:lnTo>
                  <a:close/>
                  <a:moveTo>
                    <a:pt x="1" y="0"/>
                  </a:moveTo>
                  <a:lnTo>
                    <a:pt x="1" y="4363"/>
                  </a:lnTo>
                  <a:lnTo>
                    <a:pt x="3685" y="4363"/>
                  </a:lnTo>
                  <a:lnTo>
                    <a:pt x="3685" y="400"/>
                  </a:lnTo>
                  <a:cubicBezTo>
                    <a:pt x="3685" y="178"/>
                    <a:pt x="3507" y="0"/>
                    <a:pt x="3286" y="0"/>
                  </a:cubicBezTo>
                  <a:close/>
                </a:path>
              </a:pathLst>
            </a:custGeom>
            <a:solidFill>
              <a:srgbClr val="80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7"/>
            <p:cNvSpPr/>
            <p:nvPr/>
          </p:nvSpPr>
          <p:spPr>
            <a:xfrm>
              <a:off x="1738277" y="2016725"/>
              <a:ext cx="546918" cy="165782"/>
            </a:xfrm>
            <a:custGeom>
              <a:avLst/>
              <a:gdLst/>
              <a:ahLst/>
              <a:cxnLst/>
              <a:rect l="l" t="t" r="r" b="b"/>
              <a:pathLst>
                <a:path w="4071" h="1234" extrusionOk="0">
                  <a:moveTo>
                    <a:pt x="1" y="0"/>
                  </a:moveTo>
                  <a:lnTo>
                    <a:pt x="1" y="1234"/>
                  </a:lnTo>
                  <a:lnTo>
                    <a:pt x="3872" y="1234"/>
                  </a:lnTo>
                  <a:cubicBezTo>
                    <a:pt x="3982" y="1234"/>
                    <a:pt x="4071" y="1145"/>
                    <a:pt x="4071" y="1035"/>
                  </a:cubicBezTo>
                  <a:lnTo>
                    <a:pt x="4071" y="199"/>
                  </a:lnTo>
                  <a:cubicBezTo>
                    <a:pt x="4071" y="89"/>
                    <a:pt x="3982" y="0"/>
                    <a:pt x="3872" y="0"/>
                  </a:cubicBezTo>
                  <a:close/>
                </a:path>
              </a:pathLst>
            </a:custGeom>
            <a:solidFill>
              <a:srgbClr val="3F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7"/>
            <p:cNvSpPr/>
            <p:nvPr/>
          </p:nvSpPr>
          <p:spPr>
            <a:xfrm>
              <a:off x="1849247" y="1617179"/>
              <a:ext cx="239268" cy="80607"/>
            </a:xfrm>
            <a:custGeom>
              <a:avLst/>
              <a:gdLst/>
              <a:ahLst/>
              <a:cxnLst/>
              <a:rect l="l" t="t" r="r" b="b"/>
              <a:pathLst>
                <a:path w="1781" h="600" extrusionOk="0">
                  <a:moveTo>
                    <a:pt x="0" y="0"/>
                  </a:moveTo>
                  <a:lnTo>
                    <a:pt x="0" y="600"/>
                  </a:lnTo>
                  <a:lnTo>
                    <a:pt x="1780" y="60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5" name="Google Shape;1985;p57"/>
          <p:cNvGrpSpPr/>
          <p:nvPr/>
        </p:nvGrpSpPr>
        <p:grpSpPr>
          <a:xfrm>
            <a:off x="5355288" y="1842556"/>
            <a:ext cx="750796" cy="750796"/>
            <a:chOff x="1502300" y="1298775"/>
            <a:chExt cx="1055082" cy="1055082"/>
          </a:xfrm>
        </p:grpSpPr>
        <p:sp>
          <p:nvSpPr>
            <p:cNvPr id="1986" name="Google Shape;1986;p57"/>
            <p:cNvSpPr/>
            <p:nvPr/>
          </p:nvSpPr>
          <p:spPr>
            <a:xfrm>
              <a:off x="1502300" y="1298775"/>
              <a:ext cx="1055082" cy="1055082"/>
            </a:xfrm>
            <a:custGeom>
              <a:avLst/>
              <a:gdLst/>
              <a:ahLst/>
              <a:cxnLst/>
              <a:rect l="l" t="t" r="r" b="b"/>
              <a:pathLst>
                <a:path w="7826" h="7826" extrusionOk="0">
                  <a:moveTo>
                    <a:pt x="3915" y="1"/>
                  </a:moveTo>
                  <a:cubicBezTo>
                    <a:pt x="1754" y="1"/>
                    <a:pt x="1" y="1754"/>
                    <a:pt x="1" y="3911"/>
                  </a:cubicBezTo>
                  <a:cubicBezTo>
                    <a:pt x="1" y="6073"/>
                    <a:pt x="1754" y="7826"/>
                    <a:pt x="3915" y="7826"/>
                  </a:cubicBezTo>
                  <a:cubicBezTo>
                    <a:pt x="6077" y="7826"/>
                    <a:pt x="7826" y="6073"/>
                    <a:pt x="7826" y="3911"/>
                  </a:cubicBezTo>
                  <a:cubicBezTo>
                    <a:pt x="7826" y="1754"/>
                    <a:pt x="6077" y="1"/>
                    <a:pt x="3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7"/>
            <p:cNvSpPr/>
            <p:nvPr/>
          </p:nvSpPr>
          <p:spPr>
            <a:xfrm>
              <a:off x="1712479" y="1508954"/>
              <a:ext cx="634856" cy="634990"/>
            </a:xfrm>
            <a:custGeom>
              <a:avLst/>
              <a:gdLst/>
              <a:ahLst/>
              <a:cxnLst/>
              <a:rect l="l" t="t" r="r" b="b"/>
              <a:pathLst>
                <a:path w="4709" h="4710" extrusionOk="0">
                  <a:moveTo>
                    <a:pt x="177" y="0"/>
                  </a:moveTo>
                  <a:cubicBezTo>
                    <a:pt x="80" y="0"/>
                    <a:pt x="0" y="80"/>
                    <a:pt x="0" y="177"/>
                  </a:cubicBezTo>
                  <a:lnTo>
                    <a:pt x="0" y="4532"/>
                  </a:lnTo>
                  <a:cubicBezTo>
                    <a:pt x="0" y="4630"/>
                    <a:pt x="80" y="4710"/>
                    <a:pt x="177" y="4710"/>
                  </a:cubicBezTo>
                  <a:lnTo>
                    <a:pt x="4531" y="4710"/>
                  </a:lnTo>
                  <a:cubicBezTo>
                    <a:pt x="4628" y="4710"/>
                    <a:pt x="4708" y="4630"/>
                    <a:pt x="4708" y="4532"/>
                  </a:cubicBezTo>
                  <a:lnTo>
                    <a:pt x="4708" y="177"/>
                  </a:lnTo>
                  <a:cubicBezTo>
                    <a:pt x="4708" y="80"/>
                    <a:pt x="4628" y="0"/>
                    <a:pt x="453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7"/>
            <p:cNvSpPr/>
            <p:nvPr/>
          </p:nvSpPr>
          <p:spPr>
            <a:xfrm>
              <a:off x="1785415" y="1590923"/>
              <a:ext cx="488983" cy="471052"/>
            </a:xfrm>
            <a:custGeom>
              <a:avLst/>
              <a:gdLst/>
              <a:ahLst/>
              <a:cxnLst/>
              <a:rect l="l" t="t" r="r" b="b"/>
              <a:pathLst>
                <a:path w="3627" h="3494" extrusionOk="0">
                  <a:moveTo>
                    <a:pt x="466" y="0"/>
                  </a:moveTo>
                  <a:cubicBezTo>
                    <a:pt x="209" y="0"/>
                    <a:pt x="0" y="208"/>
                    <a:pt x="0" y="466"/>
                  </a:cubicBezTo>
                  <a:cubicBezTo>
                    <a:pt x="0" y="688"/>
                    <a:pt x="160" y="870"/>
                    <a:pt x="369" y="919"/>
                  </a:cubicBezTo>
                  <a:lnTo>
                    <a:pt x="369" y="2574"/>
                  </a:lnTo>
                  <a:cubicBezTo>
                    <a:pt x="160" y="2623"/>
                    <a:pt x="0" y="2805"/>
                    <a:pt x="0" y="3027"/>
                  </a:cubicBezTo>
                  <a:cubicBezTo>
                    <a:pt x="0" y="3285"/>
                    <a:pt x="209" y="3493"/>
                    <a:pt x="466" y="3493"/>
                  </a:cubicBezTo>
                  <a:cubicBezTo>
                    <a:pt x="723" y="3493"/>
                    <a:pt x="932" y="3285"/>
                    <a:pt x="932" y="3027"/>
                  </a:cubicBezTo>
                  <a:cubicBezTo>
                    <a:pt x="932" y="2805"/>
                    <a:pt x="772" y="2623"/>
                    <a:pt x="564" y="2574"/>
                  </a:cubicBezTo>
                  <a:lnTo>
                    <a:pt x="564" y="1846"/>
                  </a:lnTo>
                  <a:lnTo>
                    <a:pt x="1713" y="1846"/>
                  </a:lnTo>
                  <a:lnTo>
                    <a:pt x="1713" y="2574"/>
                  </a:lnTo>
                  <a:cubicBezTo>
                    <a:pt x="1504" y="2623"/>
                    <a:pt x="1350" y="2805"/>
                    <a:pt x="1350" y="3027"/>
                  </a:cubicBezTo>
                  <a:cubicBezTo>
                    <a:pt x="1350" y="3285"/>
                    <a:pt x="1557" y="3493"/>
                    <a:pt x="1815" y="3493"/>
                  </a:cubicBezTo>
                  <a:cubicBezTo>
                    <a:pt x="2073" y="3493"/>
                    <a:pt x="2276" y="3285"/>
                    <a:pt x="2276" y="3027"/>
                  </a:cubicBezTo>
                  <a:cubicBezTo>
                    <a:pt x="2276" y="2805"/>
                    <a:pt x="2122" y="2623"/>
                    <a:pt x="1913" y="2574"/>
                  </a:cubicBezTo>
                  <a:lnTo>
                    <a:pt x="1913" y="1846"/>
                  </a:lnTo>
                  <a:lnTo>
                    <a:pt x="3063" y="1846"/>
                  </a:lnTo>
                  <a:lnTo>
                    <a:pt x="3063" y="2574"/>
                  </a:lnTo>
                  <a:cubicBezTo>
                    <a:pt x="2854" y="2623"/>
                    <a:pt x="2698" y="2805"/>
                    <a:pt x="2698" y="3027"/>
                  </a:cubicBezTo>
                  <a:cubicBezTo>
                    <a:pt x="2698" y="3285"/>
                    <a:pt x="2907" y="3493"/>
                    <a:pt x="3165" y="3493"/>
                  </a:cubicBezTo>
                  <a:cubicBezTo>
                    <a:pt x="3417" y="3493"/>
                    <a:pt x="3626" y="3285"/>
                    <a:pt x="3626" y="3027"/>
                  </a:cubicBezTo>
                  <a:cubicBezTo>
                    <a:pt x="3626" y="2805"/>
                    <a:pt x="3471" y="2623"/>
                    <a:pt x="3262" y="2574"/>
                  </a:cubicBezTo>
                  <a:lnTo>
                    <a:pt x="3262" y="919"/>
                  </a:lnTo>
                  <a:cubicBezTo>
                    <a:pt x="3471" y="870"/>
                    <a:pt x="3626" y="688"/>
                    <a:pt x="3626" y="466"/>
                  </a:cubicBezTo>
                  <a:cubicBezTo>
                    <a:pt x="3626" y="208"/>
                    <a:pt x="3417" y="0"/>
                    <a:pt x="3165" y="0"/>
                  </a:cubicBezTo>
                  <a:cubicBezTo>
                    <a:pt x="2907" y="0"/>
                    <a:pt x="2698" y="208"/>
                    <a:pt x="2698" y="466"/>
                  </a:cubicBezTo>
                  <a:cubicBezTo>
                    <a:pt x="2698" y="688"/>
                    <a:pt x="2854" y="870"/>
                    <a:pt x="3063" y="919"/>
                  </a:cubicBezTo>
                  <a:lnTo>
                    <a:pt x="3063" y="1646"/>
                  </a:lnTo>
                  <a:lnTo>
                    <a:pt x="1913" y="1646"/>
                  </a:lnTo>
                  <a:lnTo>
                    <a:pt x="1913" y="919"/>
                  </a:lnTo>
                  <a:cubicBezTo>
                    <a:pt x="2122" y="870"/>
                    <a:pt x="2276" y="688"/>
                    <a:pt x="2276" y="466"/>
                  </a:cubicBezTo>
                  <a:cubicBezTo>
                    <a:pt x="2276" y="208"/>
                    <a:pt x="2073" y="0"/>
                    <a:pt x="1815" y="0"/>
                  </a:cubicBezTo>
                  <a:cubicBezTo>
                    <a:pt x="1557" y="0"/>
                    <a:pt x="1350" y="208"/>
                    <a:pt x="1350" y="466"/>
                  </a:cubicBezTo>
                  <a:cubicBezTo>
                    <a:pt x="1350" y="688"/>
                    <a:pt x="1504" y="870"/>
                    <a:pt x="1713" y="919"/>
                  </a:cubicBezTo>
                  <a:lnTo>
                    <a:pt x="1713" y="1646"/>
                  </a:lnTo>
                  <a:lnTo>
                    <a:pt x="564" y="1646"/>
                  </a:lnTo>
                  <a:lnTo>
                    <a:pt x="564" y="919"/>
                  </a:lnTo>
                  <a:cubicBezTo>
                    <a:pt x="772" y="870"/>
                    <a:pt x="932" y="688"/>
                    <a:pt x="932" y="466"/>
                  </a:cubicBezTo>
                  <a:cubicBezTo>
                    <a:pt x="932" y="208"/>
                    <a:pt x="723" y="0"/>
                    <a:pt x="466" y="0"/>
                  </a:cubicBezTo>
                  <a:close/>
                </a:path>
              </a:pathLst>
            </a:custGeom>
            <a:solidFill>
              <a:srgbClr val="6E63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7"/>
            <p:cNvSpPr/>
            <p:nvPr/>
          </p:nvSpPr>
          <p:spPr>
            <a:xfrm>
              <a:off x="2030107" y="1298775"/>
              <a:ext cx="527271" cy="1055082"/>
            </a:xfrm>
            <a:custGeom>
              <a:avLst/>
              <a:gdLst/>
              <a:ahLst/>
              <a:cxnLst/>
              <a:rect l="l" t="t" r="r" b="b"/>
              <a:pathLst>
                <a:path w="3911" h="7826" extrusionOk="0">
                  <a:moveTo>
                    <a:pt x="0" y="1"/>
                  </a:moveTo>
                  <a:lnTo>
                    <a:pt x="0" y="1559"/>
                  </a:lnTo>
                  <a:lnTo>
                    <a:pt x="1692" y="1559"/>
                  </a:lnTo>
                  <a:cubicBezTo>
                    <a:pt x="2055" y="1559"/>
                    <a:pt x="2352" y="1856"/>
                    <a:pt x="2352" y="2221"/>
                  </a:cubicBezTo>
                  <a:lnTo>
                    <a:pt x="2352" y="5603"/>
                  </a:lnTo>
                  <a:cubicBezTo>
                    <a:pt x="2352" y="5970"/>
                    <a:pt x="2055" y="6269"/>
                    <a:pt x="1692" y="6269"/>
                  </a:cubicBezTo>
                  <a:lnTo>
                    <a:pt x="0" y="6269"/>
                  </a:lnTo>
                  <a:lnTo>
                    <a:pt x="0" y="7826"/>
                  </a:lnTo>
                  <a:cubicBezTo>
                    <a:pt x="2162" y="7826"/>
                    <a:pt x="3911" y="6073"/>
                    <a:pt x="3911" y="3911"/>
                  </a:cubicBezTo>
                  <a:cubicBezTo>
                    <a:pt x="3911" y="1754"/>
                    <a:pt x="2162"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7"/>
            <p:cNvSpPr/>
            <p:nvPr/>
          </p:nvSpPr>
          <p:spPr>
            <a:xfrm>
              <a:off x="2030107" y="1508954"/>
              <a:ext cx="317226" cy="634990"/>
            </a:xfrm>
            <a:custGeom>
              <a:avLst/>
              <a:gdLst/>
              <a:ahLst/>
              <a:cxnLst/>
              <a:rect l="l" t="t" r="r" b="b"/>
              <a:pathLst>
                <a:path w="2353" h="4710" extrusionOk="0">
                  <a:moveTo>
                    <a:pt x="0" y="0"/>
                  </a:moveTo>
                  <a:lnTo>
                    <a:pt x="0" y="608"/>
                  </a:lnTo>
                  <a:cubicBezTo>
                    <a:pt x="258" y="608"/>
                    <a:pt x="461" y="816"/>
                    <a:pt x="461" y="1074"/>
                  </a:cubicBezTo>
                  <a:cubicBezTo>
                    <a:pt x="461" y="1296"/>
                    <a:pt x="307" y="1478"/>
                    <a:pt x="98" y="1527"/>
                  </a:cubicBezTo>
                  <a:lnTo>
                    <a:pt x="98" y="2254"/>
                  </a:lnTo>
                  <a:lnTo>
                    <a:pt x="1248" y="2254"/>
                  </a:lnTo>
                  <a:lnTo>
                    <a:pt x="1248" y="1527"/>
                  </a:lnTo>
                  <a:cubicBezTo>
                    <a:pt x="1016" y="1473"/>
                    <a:pt x="848" y="1248"/>
                    <a:pt x="893" y="990"/>
                  </a:cubicBezTo>
                  <a:cubicBezTo>
                    <a:pt x="924" y="803"/>
                    <a:pt x="1070" y="652"/>
                    <a:pt x="1256" y="617"/>
                  </a:cubicBezTo>
                  <a:cubicBezTo>
                    <a:pt x="1288" y="611"/>
                    <a:pt x="1319" y="608"/>
                    <a:pt x="1349" y="608"/>
                  </a:cubicBezTo>
                  <a:cubicBezTo>
                    <a:pt x="1605" y="608"/>
                    <a:pt x="1811" y="816"/>
                    <a:pt x="1811" y="1074"/>
                  </a:cubicBezTo>
                  <a:cubicBezTo>
                    <a:pt x="1811" y="1296"/>
                    <a:pt x="1656" y="1478"/>
                    <a:pt x="1447" y="1527"/>
                  </a:cubicBezTo>
                  <a:lnTo>
                    <a:pt x="1447" y="3182"/>
                  </a:lnTo>
                  <a:cubicBezTo>
                    <a:pt x="1682" y="3235"/>
                    <a:pt x="1846" y="3462"/>
                    <a:pt x="1807" y="3719"/>
                  </a:cubicBezTo>
                  <a:cubicBezTo>
                    <a:pt x="1776" y="3905"/>
                    <a:pt x="1625" y="4057"/>
                    <a:pt x="1443" y="4092"/>
                  </a:cubicBezTo>
                  <a:cubicBezTo>
                    <a:pt x="1411" y="4098"/>
                    <a:pt x="1379" y="4101"/>
                    <a:pt x="1349" y="4101"/>
                  </a:cubicBezTo>
                  <a:cubicBezTo>
                    <a:pt x="1092" y="4101"/>
                    <a:pt x="883" y="3892"/>
                    <a:pt x="883" y="3635"/>
                  </a:cubicBezTo>
                  <a:cubicBezTo>
                    <a:pt x="883" y="3413"/>
                    <a:pt x="1039" y="3231"/>
                    <a:pt x="1248" y="3182"/>
                  </a:cubicBezTo>
                  <a:lnTo>
                    <a:pt x="1248" y="2454"/>
                  </a:lnTo>
                  <a:lnTo>
                    <a:pt x="98" y="2454"/>
                  </a:lnTo>
                  <a:lnTo>
                    <a:pt x="98" y="3182"/>
                  </a:lnTo>
                  <a:cubicBezTo>
                    <a:pt x="307" y="3231"/>
                    <a:pt x="461" y="3413"/>
                    <a:pt x="461" y="3635"/>
                  </a:cubicBezTo>
                  <a:cubicBezTo>
                    <a:pt x="461" y="3893"/>
                    <a:pt x="258" y="4101"/>
                    <a:pt x="0" y="4101"/>
                  </a:cubicBezTo>
                  <a:lnTo>
                    <a:pt x="0" y="4710"/>
                  </a:lnTo>
                  <a:lnTo>
                    <a:pt x="1682" y="4710"/>
                  </a:lnTo>
                  <a:cubicBezTo>
                    <a:pt x="2051" y="4710"/>
                    <a:pt x="2352" y="4407"/>
                    <a:pt x="2352" y="4034"/>
                  </a:cubicBezTo>
                  <a:lnTo>
                    <a:pt x="2352" y="675"/>
                  </a:lnTo>
                  <a:cubicBezTo>
                    <a:pt x="2352" y="302"/>
                    <a:pt x="2051" y="0"/>
                    <a:pt x="1682" y="0"/>
                  </a:cubicBez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7"/>
            <p:cNvSpPr/>
            <p:nvPr/>
          </p:nvSpPr>
          <p:spPr>
            <a:xfrm>
              <a:off x="2030107" y="1590923"/>
              <a:ext cx="244289" cy="471052"/>
            </a:xfrm>
            <a:custGeom>
              <a:avLst/>
              <a:gdLst/>
              <a:ahLst/>
              <a:cxnLst/>
              <a:rect l="l" t="t" r="r" b="b"/>
              <a:pathLst>
                <a:path w="1812" h="3494" extrusionOk="0">
                  <a:moveTo>
                    <a:pt x="0" y="0"/>
                  </a:moveTo>
                  <a:lnTo>
                    <a:pt x="0" y="3493"/>
                  </a:lnTo>
                  <a:cubicBezTo>
                    <a:pt x="258" y="3493"/>
                    <a:pt x="461" y="3285"/>
                    <a:pt x="461" y="3027"/>
                  </a:cubicBezTo>
                  <a:cubicBezTo>
                    <a:pt x="461" y="2805"/>
                    <a:pt x="307" y="2623"/>
                    <a:pt x="98" y="2574"/>
                  </a:cubicBezTo>
                  <a:lnTo>
                    <a:pt x="98" y="1846"/>
                  </a:lnTo>
                  <a:lnTo>
                    <a:pt x="1248" y="1846"/>
                  </a:lnTo>
                  <a:lnTo>
                    <a:pt x="1248" y="2574"/>
                  </a:lnTo>
                  <a:cubicBezTo>
                    <a:pt x="1039" y="2623"/>
                    <a:pt x="883" y="2805"/>
                    <a:pt x="883" y="3027"/>
                  </a:cubicBezTo>
                  <a:cubicBezTo>
                    <a:pt x="883" y="3285"/>
                    <a:pt x="1092" y="3493"/>
                    <a:pt x="1350" y="3493"/>
                  </a:cubicBezTo>
                  <a:cubicBezTo>
                    <a:pt x="1602" y="3493"/>
                    <a:pt x="1811" y="3285"/>
                    <a:pt x="1811" y="3027"/>
                  </a:cubicBezTo>
                  <a:cubicBezTo>
                    <a:pt x="1811" y="2805"/>
                    <a:pt x="1656" y="2623"/>
                    <a:pt x="1447" y="2574"/>
                  </a:cubicBezTo>
                  <a:lnTo>
                    <a:pt x="1447" y="919"/>
                  </a:lnTo>
                  <a:cubicBezTo>
                    <a:pt x="1656" y="870"/>
                    <a:pt x="1811" y="688"/>
                    <a:pt x="1811" y="466"/>
                  </a:cubicBezTo>
                  <a:cubicBezTo>
                    <a:pt x="1811" y="208"/>
                    <a:pt x="1602" y="0"/>
                    <a:pt x="1350" y="0"/>
                  </a:cubicBezTo>
                  <a:cubicBezTo>
                    <a:pt x="1092" y="0"/>
                    <a:pt x="883" y="208"/>
                    <a:pt x="883" y="466"/>
                  </a:cubicBezTo>
                  <a:cubicBezTo>
                    <a:pt x="883" y="688"/>
                    <a:pt x="1039" y="870"/>
                    <a:pt x="1248" y="919"/>
                  </a:cubicBezTo>
                  <a:lnTo>
                    <a:pt x="1248" y="1646"/>
                  </a:lnTo>
                  <a:lnTo>
                    <a:pt x="98" y="1646"/>
                  </a:lnTo>
                  <a:lnTo>
                    <a:pt x="98" y="919"/>
                  </a:lnTo>
                  <a:cubicBezTo>
                    <a:pt x="307" y="870"/>
                    <a:pt x="461" y="688"/>
                    <a:pt x="461" y="466"/>
                  </a:cubicBezTo>
                  <a:cubicBezTo>
                    <a:pt x="461" y="208"/>
                    <a:pt x="258" y="0"/>
                    <a:pt x="0" y="0"/>
                  </a:cubicBezTo>
                  <a:close/>
                </a:path>
              </a:pathLst>
            </a:custGeom>
            <a:solidFill>
              <a:srgbClr val="50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57"/>
          <p:cNvGrpSpPr/>
          <p:nvPr/>
        </p:nvGrpSpPr>
        <p:grpSpPr>
          <a:xfrm>
            <a:off x="6503714" y="1465497"/>
            <a:ext cx="1895037" cy="2567211"/>
            <a:chOff x="5717164" y="1323015"/>
            <a:chExt cx="2118543" cy="2869996"/>
          </a:xfrm>
        </p:grpSpPr>
        <p:sp>
          <p:nvSpPr>
            <p:cNvPr id="1993" name="Google Shape;1993;p57"/>
            <p:cNvSpPr/>
            <p:nvPr/>
          </p:nvSpPr>
          <p:spPr>
            <a:xfrm>
              <a:off x="5973495" y="1762903"/>
              <a:ext cx="300514" cy="326504"/>
            </a:xfrm>
            <a:custGeom>
              <a:avLst/>
              <a:gdLst/>
              <a:ahLst/>
              <a:cxnLst/>
              <a:rect l="l" t="t" r="r" b="b"/>
              <a:pathLst>
                <a:path w="925" h="1005" extrusionOk="0">
                  <a:moveTo>
                    <a:pt x="45" y="1"/>
                  </a:moveTo>
                  <a:cubicBezTo>
                    <a:pt x="19" y="1"/>
                    <a:pt x="1" y="19"/>
                    <a:pt x="1" y="45"/>
                  </a:cubicBezTo>
                  <a:lnTo>
                    <a:pt x="1" y="959"/>
                  </a:lnTo>
                  <a:cubicBezTo>
                    <a:pt x="1" y="982"/>
                    <a:pt x="19" y="1004"/>
                    <a:pt x="45" y="1004"/>
                  </a:cubicBezTo>
                  <a:lnTo>
                    <a:pt x="924" y="1004"/>
                  </a:lnTo>
                  <a:lnTo>
                    <a:pt x="924" y="1"/>
                  </a:lnTo>
                  <a:close/>
                </a:path>
              </a:pathLst>
            </a:custGeom>
            <a:solidFill>
              <a:srgbClr val="98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7"/>
            <p:cNvSpPr/>
            <p:nvPr/>
          </p:nvSpPr>
          <p:spPr>
            <a:xfrm>
              <a:off x="6171022" y="1323015"/>
              <a:ext cx="1579567" cy="2680910"/>
            </a:xfrm>
            <a:custGeom>
              <a:avLst/>
              <a:gdLst/>
              <a:ahLst/>
              <a:cxnLst/>
              <a:rect l="l" t="t" r="r" b="b"/>
              <a:pathLst>
                <a:path w="4862" h="8252" extrusionOk="0">
                  <a:moveTo>
                    <a:pt x="161" y="1"/>
                  </a:moveTo>
                  <a:cubicBezTo>
                    <a:pt x="76" y="1"/>
                    <a:pt x="1" y="72"/>
                    <a:pt x="1" y="161"/>
                  </a:cubicBezTo>
                  <a:lnTo>
                    <a:pt x="1" y="8252"/>
                  </a:lnTo>
                  <a:lnTo>
                    <a:pt x="4861" y="8252"/>
                  </a:lnTo>
                  <a:lnTo>
                    <a:pt x="4861" y="161"/>
                  </a:lnTo>
                  <a:cubicBezTo>
                    <a:pt x="4861" y="72"/>
                    <a:pt x="4790" y="1"/>
                    <a:pt x="4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7"/>
            <p:cNvSpPr/>
            <p:nvPr/>
          </p:nvSpPr>
          <p:spPr>
            <a:xfrm>
              <a:off x="6085904" y="4003605"/>
              <a:ext cx="1749804" cy="189405"/>
            </a:xfrm>
            <a:custGeom>
              <a:avLst/>
              <a:gdLst/>
              <a:ahLst/>
              <a:cxnLst/>
              <a:rect l="l" t="t" r="r" b="b"/>
              <a:pathLst>
                <a:path w="5386" h="583" extrusionOk="0">
                  <a:moveTo>
                    <a:pt x="54" y="1"/>
                  </a:moveTo>
                  <a:cubicBezTo>
                    <a:pt x="27" y="1"/>
                    <a:pt x="1" y="23"/>
                    <a:pt x="1" y="54"/>
                  </a:cubicBezTo>
                  <a:lnTo>
                    <a:pt x="1" y="529"/>
                  </a:lnTo>
                  <a:cubicBezTo>
                    <a:pt x="1" y="560"/>
                    <a:pt x="27" y="582"/>
                    <a:pt x="54" y="582"/>
                  </a:cubicBezTo>
                  <a:lnTo>
                    <a:pt x="5332" y="582"/>
                  </a:lnTo>
                  <a:cubicBezTo>
                    <a:pt x="5363" y="582"/>
                    <a:pt x="5385" y="560"/>
                    <a:pt x="5385" y="529"/>
                  </a:cubicBezTo>
                  <a:lnTo>
                    <a:pt x="5385" y="54"/>
                  </a:lnTo>
                  <a:cubicBezTo>
                    <a:pt x="5385" y="23"/>
                    <a:pt x="5363" y="1"/>
                    <a:pt x="53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7"/>
            <p:cNvSpPr/>
            <p:nvPr/>
          </p:nvSpPr>
          <p:spPr>
            <a:xfrm>
              <a:off x="6534564" y="2421761"/>
              <a:ext cx="170562" cy="170562"/>
            </a:xfrm>
            <a:custGeom>
              <a:avLst/>
              <a:gdLst/>
              <a:ahLst/>
              <a:cxnLst/>
              <a:rect l="l" t="t" r="r" b="b"/>
              <a:pathLst>
                <a:path w="525" h="525" extrusionOk="0">
                  <a:moveTo>
                    <a:pt x="262" y="1"/>
                  </a:moveTo>
                  <a:cubicBezTo>
                    <a:pt x="121" y="1"/>
                    <a:pt x="0" y="121"/>
                    <a:pt x="0" y="263"/>
                  </a:cubicBezTo>
                  <a:cubicBezTo>
                    <a:pt x="0" y="410"/>
                    <a:pt x="121" y="525"/>
                    <a:pt x="262" y="525"/>
                  </a:cubicBezTo>
                  <a:cubicBezTo>
                    <a:pt x="409" y="525"/>
                    <a:pt x="524" y="410"/>
                    <a:pt x="524" y="263"/>
                  </a:cubicBezTo>
                  <a:cubicBezTo>
                    <a:pt x="524" y="121"/>
                    <a:pt x="409"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7"/>
            <p:cNvSpPr/>
            <p:nvPr/>
          </p:nvSpPr>
          <p:spPr>
            <a:xfrm>
              <a:off x="5717164" y="1855494"/>
              <a:ext cx="454182" cy="1727712"/>
            </a:xfrm>
            <a:custGeom>
              <a:avLst/>
              <a:gdLst/>
              <a:ahLst/>
              <a:cxnLst/>
              <a:rect l="l" t="t" r="r" b="b"/>
              <a:pathLst>
                <a:path w="1398" h="5318" extrusionOk="0">
                  <a:moveTo>
                    <a:pt x="648" y="0"/>
                  </a:moveTo>
                  <a:cubicBezTo>
                    <a:pt x="289" y="0"/>
                    <a:pt x="0" y="293"/>
                    <a:pt x="0" y="652"/>
                  </a:cubicBezTo>
                  <a:lnTo>
                    <a:pt x="0" y="4669"/>
                  </a:lnTo>
                  <a:cubicBezTo>
                    <a:pt x="0" y="5025"/>
                    <a:pt x="289" y="5318"/>
                    <a:pt x="648" y="5318"/>
                  </a:cubicBezTo>
                  <a:lnTo>
                    <a:pt x="1398" y="5318"/>
                  </a:lnTo>
                  <a:lnTo>
                    <a:pt x="1398" y="4882"/>
                  </a:lnTo>
                  <a:lnTo>
                    <a:pt x="648" y="4882"/>
                  </a:lnTo>
                  <a:cubicBezTo>
                    <a:pt x="529" y="4882"/>
                    <a:pt x="431" y="4789"/>
                    <a:pt x="431" y="4669"/>
                  </a:cubicBezTo>
                  <a:lnTo>
                    <a:pt x="431" y="652"/>
                  </a:lnTo>
                  <a:cubicBezTo>
                    <a:pt x="431" y="533"/>
                    <a:pt x="529" y="435"/>
                    <a:pt x="648" y="435"/>
                  </a:cubicBezTo>
                  <a:lnTo>
                    <a:pt x="790" y="435"/>
                  </a:lnTo>
                  <a:lnTo>
                    <a:pt x="7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7"/>
            <p:cNvSpPr/>
            <p:nvPr/>
          </p:nvSpPr>
          <p:spPr>
            <a:xfrm>
              <a:off x="7216488" y="2421761"/>
              <a:ext cx="170562" cy="170562"/>
            </a:xfrm>
            <a:custGeom>
              <a:avLst/>
              <a:gdLst/>
              <a:ahLst/>
              <a:cxnLst/>
              <a:rect l="l" t="t" r="r" b="b"/>
              <a:pathLst>
                <a:path w="525" h="525" extrusionOk="0">
                  <a:moveTo>
                    <a:pt x="263" y="1"/>
                  </a:moveTo>
                  <a:cubicBezTo>
                    <a:pt x="121" y="1"/>
                    <a:pt x="1" y="121"/>
                    <a:pt x="1" y="263"/>
                  </a:cubicBezTo>
                  <a:cubicBezTo>
                    <a:pt x="1" y="410"/>
                    <a:pt x="121" y="525"/>
                    <a:pt x="263" y="525"/>
                  </a:cubicBezTo>
                  <a:cubicBezTo>
                    <a:pt x="409" y="525"/>
                    <a:pt x="525" y="410"/>
                    <a:pt x="525" y="263"/>
                  </a:cubicBezTo>
                  <a:cubicBezTo>
                    <a:pt x="525" y="121"/>
                    <a:pt x="409"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7"/>
            <p:cNvSpPr/>
            <p:nvPr/>
          </p:nvSpPr>
          <p:spPr>
            <a:xfrm>
              <a:off x="6886789" y="2421761"/>
              <a:ext cx="170237" cy="170562"/>
            </a:xfrm>
            <a:custGeom>
              <a:avLst/>
              <a:gdLst/>
              <a:ahLst/>
              <a:cxnLst/>
              <a:rect l="l" t="t" r="r" b="b"/>
              <a:pathLst>
                <a:path w="524" h="525" extrusionOk="0">
                  <a:moveTo>
                    <a:pt x="263" y="1"/>
                  </a:moveTo>
                  <a:cubicBezTo>
                    <a:pt x="116" y="1"/>
                    <a:pt x="1" y="121"/>
                    <a:pt x="1" y="263"/>
                  </a:cubicBezTo>
                  <a:cubicBezTo>
                    <a:pt x="1" y="410"/>
                    <a:pt x="116" y="525"/>
                    <a:pt x="263" y="525"/>
                  </a:cubicBezTo>
                  <a:cubicBezTo>
                    <a:pt x="404" y="525"/>
                    <a:pt x="524" y="410"/>
                    <a:pt x="524" y="263"/>
                  </a:cubicBezTo>
                  <a:cubicBezTo>
                    <a:pt x="524" y="121"/>
                    <a:pt x="404" y="1"/>
                    <a:pt x="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7"/>
            <p:cNvSpPr/>
            <p:nvPr/>
          </p:nvSpPr>
          <p:spPr>
            <a:xfrm>
              <a:off x="6971500" y="1325925"/>
              <a:ext cx="779100" cy="2675100"/>
            </a:xfrm>
            <a:prstGeom prst="roundRect">
              <a:avLst>
                <a:gd name="adj" fmla="val 427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7"/>
            <p:cNvSpPr/>
            <p:nvPr/>
          </p:nvSpPr>
          <p:spPr>
            <a:xfrm>
              <a:off x="6396165" y="1572523"/>
              <a:ext cx="1129608" cy="705639"/>
            </a:xfrm>
            <a:custGeom>
              <a:avLst/>
              <a:gdLst/>
              <a:ahLst/>
              <a:cxnLst/>
              <a:rect l="l" t="t" r="r" b="b"/>
              <a:pathLst>
                <a:path w="3477" h="2172" extrusionOk="0">
                  <a:moveTo>
                    <a:pt x="54" y="1"/>
                  </a:moveTo>
                  <a:cubicBezTo>
                    <a:pt x="27" y="1"/>
                    <a:pt x="0" y="23"/>
                    <a:pt x="0" y="54"/>
                  </a:cubicBezTo>
                  <a:lnTo>
                    <a:pt x="0" y="2118"/>
                  </a:lnTo>
                  <a:cubicBezTo>
                    <a:pt x="0" y="2149"/>
                    <a:pt x="27" y="2172"/>
                    <a:pt x="54" y="2172"/>
                  </a:cubicBezTo>
                  <a:lnTo>
                    <a:pt x="3423" y="2172"/>
                  </a:lnTo>
                  <a:cubicBezTo>
                    <a:pt x="3454" y="2172"/>
                    <a:pt x="3476" y="2149"/>
                    <a:pt x="3476" y="2118"/>
                  </a:cubicBezTo>
                  <a:lnTo>
                    <a:pt x="3476" y="54"/>
                  </a:lnTo>
                  <a:cubicBezTo>
                    <a:pt x="3476" y="23"/>
                    <a:pt x="3454" y="1"/>
                    <a:pt x="342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7"/>
            <p:cNvSpPr/>
            <p:nvPr/>
          </p:nvSpPr>
          <p:spPr>
            <a:xfrm>
              <a:off x="6971503" y="1572525"/>
              <a:ext cx="554277" cy="705623"/>
            </a:xfrm>
            <a:custGeom>
              <a:avLst/>
              <a:gdLst/>
              <a:ahLst/>
              <a:cxnLst/>
              <a:rect l="l" t="t" r="r" b="b"/>
              <a:pathLst>
                <a:path w="3477" h="2172" extrusionOk="0">
                  <a:moveTo>
                    <a:pt x="54" y="1"/>
                  </a:moveTo>
                  <a:cubicBezTo>
                    <a:pt x="27" y="1"/>
                    <a:pt x="0" y="23"/>
                    <a:pt x="0" y="54"/>
                  </a:cubicBezTo>
                  <a:lnTo>
                    <a:pt x="0" y="2118"/>
                  </a:lnTo>
                  <a:cubicBezTo>
                    <a:pt x="0" y="2149"/>
                    <a:pt x="27" y="2172"/>
                    <a:pt x="54" y="2172"/>
                  </a:cubicBezTo>
                  <a:lnTo>
                    <a:pt x="3423" y="2172"/>
                  </a:lnTo>
                  <a:cubicBezTo>
                    <a:pt x="3454" y="2172"/>
                    <a:pt x="3476" y="2149"/>
                    <a:pt x="3476" y="2118"/>
                  </a:cubicBezTo>
                  <a:lnTo>
                    <a:pt x="3476" y="54"/>
                  </a:lnTo>
                  <a:cubicBezTo>
                    <a:pt x="3476" y="23"/>
                    <a:pt x="3454" y="1"/>
                    <a:pt x="342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7"/>
            <p:cNvSpPr/>
            <p:nvPr/>
          </p:nvSpPr>
          <p:spPr>
            <a:xfrm>
              <a:off x="7216489" y="2421761"/>
              <a:ext cx="170562" cy="170562"/>
            </a:xfrm>
            <a:custGeom>
              <a:avLst/>
              <a:gdLst/>
              <a:ahLst/>
              <a:cxnLst/>
              <a:rect l="l" t="t" r="r" b="b"/>
              <a:pathLst>
                <a:path w="525" h="525" extrusionOk="0">
                  <a:moveTo>
                    <a:pt x="262" y="1"/>
                  </a:moveTo>
                  <a:cubicBezTo>
                    <a:pt x="121" y="1"/>
                    <a:pt x="0" y="121"/>
                    <a:pt x="0" y="263"/>
                  </a:cubicBezTo>
                  <a:cubicBezTo>
                    <a:pt x="0" y="410"/>
                    <a:pt x="121" y="525"/>
                    <a:pt x="262" y="525"/>
                  </a:cubicBezTo>
                  <a:cubicBezTo>
                    <a:pt x="409" y="525"/>
                    <a:pt x="524" y="410"/>
                    <a:pt x="524" y="263"/>
                  </a:cubicBezTo>
                  <a:cubicBezTo>
                    <a:pt x="524" y="121"/>
                    <a:pt x="409"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7"/>
            <p:cNvSpPr/>
            <p:nvPr/>
          </p:nvSpPr>
          <p:spPr>
            <a:xfrm>
              <a:off x="6971499" y="4003600"/>
              <a:ext cx="864197" cy="189401"/>
            </a:xfrm>
            <a:custGeom>
              <a:avLst/>
              <a:gdLst/>
              <a:ahLst/>
              <a:cxnLst/>
              <a:rect l="l" t="t" r="r" b="b"/>
              <a:pathLst>
                <a:path w="5386" h="583" extrusionOk="0">
                  <a:moveTo>
                    <a:pt x="54" y="1"/>
                  </a:moveTo>
                  <a:cubicBezTo>
                    <a:pt x="27" y="1"/>
                    <a:pt x="1" y="23"/>
                    <a:pt x="1" y="54"/>
                  </a:cubicBezTo>
                  <a:lnTo>
                    <a:pt x="1" y="529"/>
                  </a:lnTo>
                  <a:cubicBezTo>
                    <a:pt x="1" y="560"/>
                    <a:pt x="27" y="582"/>
                    <a:pt x="54" y="582"/>
                  </a:cubicBezTo>
                  <a:lnTo>
                    <a:pt x="5332" y="582"/>
                  </a:lnTo>
                  <a:cubicBezTo>
                    <a:pt x="5363" y="582"/>
                    <a:pt x="5385" y="560"/>
                    <a:pt x="5385" y="529"/>
                  </a:cubicBezTo>
                  <a:lnTo>
                    <a:pt x="5385" y="54"/>
                  </a:lnTo>
                  <a:cubicBezTo>
                    <a:pt x="5385" y="23"/>
                    <a:pt x="5363" y="1"/>
                    <a:pt x="5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05" name="Google Shape;2005;p57"/>
            <p:cNvSpPr/>
            <p:nvPr/>
          </p:nvSpPr>
          <p:spPr>
            <a:xfrm flipH="1">
              <a:off x="6885787" y="2421838"/>
              <a:ext cx="170400" cy="170400"/>
            </a:xfrm>
            <a:prstGeom prst="pie">
              <a:avLst>
                <a:gd name="adj1" fmla="val 540347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9"/>
        <p:cNvGrpSpPr/>
        <p:nvPr/>
      </p:nvGrpSpPr>
      <p:grpSpPr>
        <a:xfrm>
          <a:off x="0" y="0"/>
          <a:ext cx="0" cy="0"/>
          <a:chOff x="0" y="0"/>
          <a:chExt cx="0" cy="0"/>
        </a:xfrm>
      </p:grpSpPr>
      <p:sp>
        <p:nvSpPr>
          <p:cNvPr id="2010" name="Google Shape;2010;p58"/>
          <p:cNvSpPr txBox="1">
            <a:spLocks noGrp="1"/>
          </p:cNvSpPr>
          <p:nvPr>
            <p:ph type="title"/>
          </p:nvPr>
        </p:nvSpPr>
        <p:spPr>
          <a:xfrm>
            <a:off x="713225" y="393192"/>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grpSp>
        <p:nvGrpSpPr>
          <p:cNvPr id="2011" name="Google Shape;2011;p58"/>
          <p:cNvGrpSpPr/>
          <p:nvPr/>
        </p:nvGrpSpPr>
        <p:grpSpPr>
          <a:xfrm>
            <a:off x="2552410" y="1997102"/>
            <a:ext cx="721804" cy="607785"/>
            <a:chOff x="2323810" y="1983914"/>
            <a:chExt cx="721804" cy="607785"/>
          </a:xfrm>
        </p:grpSpPr>
        <p:sp>
          <p:nvSpPr>
            <p:cNvPr id="2012" name="Google Shape;2012;p58"/>
            <p:cNvSpPr/>
            <p:nvPr/>
          </p:nvSpPr>
          <p:spPr>
            <a:xfrm>
              <a:off x="2450054" y="2047436"/>
              <a:ext cx="53044" cy="64759"/>
            </a:xfrm>
            <a:custGeom>
              <a:avLst/>
              <a:gdLst/>
              <a:ahLst/>
              <a:cxnLst/>
              <a:rect l="l" t="t" r="r" b="b"/>
              <a:pathLst>
                <a:path w="729" h="890" extrusionOk="0">
                  <a:moveTo>
                    <a:pt x="240" y="1"/>
                  </a:moveTo>
                  <a:cubicBezTo>
                    <a:pt x="81" y="267"/>
                    <a:pt x="1" y="574"/>
                    <a:pt x="1" y="889"/>
                  </a:cubicBezTo>
                  <a:lnTo>
                    <a:pt x="568" y="889"/>
                  </a:lnTo>
                  <a:cubicBezTo>
                    <a:pt x="568" y="676"/>
                    <a:pt x="627" y="467"/>
                    <a:pt x="728" y="290"/>
                  </a:cubicBezTo>
                  <a:lnTo>
                    <a:pt x="2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2484616" y="1983914"/>
              <a:ext cx="108271" cy="68833"/>
            </a:xfrm>
            <a:custGeom>
              <a:avLst/>
              <a:gdLst/>
              <a:ahLst/>
              <a:cxnLst/>
              <a:rect l="l" t="t" r="r" b="b"/>
              <a:pathLst>
                <a:path w="1488" h="946" extrusionOk="0">
                  <a:moveTo>
                    <a:pt x="1288" y="0"/>
                  </a:moveTo>
                  <a:cubicBezTo>
                    <a:pt x="804" y="0"/>
                    <a:pt x="333" y="200"/>
                    <a:pt x="1" y="554"/>
                  </a:cubicBezTo>
                  <a:lnTo>
                    <a:pt x="418" y="945"/>
                  </a:lnTo>
                  <a:cubicBezTo>
                    <a:pt x="644" y="701"/>
                    <a:pt x="955" y="568"/>
                    <a:pt x="1288" y="568"/>
                  </a:cubicBezTo>
                  <a:cubicBezTo>
                    <a:pt x="1332" y="568"/>
                    <a:pt x="1381" y="568"/>
                    <a:pt x="1425" y="577"/>
                  </a:cubicBezTo>
                  <a:lnTo>
                    <a:pt x="1488" y="9"/>
                  </a:lnTo>
                  <a:cubicBezTo>
                    <a:pt x="1421" y="0"/>
                    <a:pt x="1355" y="0"/>
                    <a:pt x="1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607368" y="1990972"/>
              <a:ext cx="157021" cy="95683"/>
            </a:xfrm>
            <a:custGeom>
              <a:avLst/>
              <a:gdLst/>
              <a:ahLst/>
              <a:cxnLst/>
              <a:rect l="l" t="t" r="r" b="b"/>
              <a:pathLst>
                <a:path w="2158" h="1315" extrusionOk="0">
                  <a:moveTo>
                    <a:pt x="191" y="0"/>
                  </a:moveTo>
                  <a:lnTo>
                    <a:pt x="0" y="537"/>
                  </a:lnTo>
                  <a:cubicBezTo>
                    <a:pt x="356" y="666"/>
                    <a:pt x="631" y="955"/>
                    <a:pt x="741" y="1315"/>
                  </a:cubicBezTo>
                  <a:lnTo>
                    <a:pt x="1416" y="1315"/>
                  </a:lnTo>
                  <a:cubicBezTo>
                    <a:pt x="1528" y="955"/>
                    <a:pt x="1802" y="666"/>
                    <a:pt x="2157" y="537"/>
                  </a:cubicBezTo>
                  <a:lnTo>
                    <a:pt x="1966" y="0"/>
                  </a:lnTo>
                  <a:cubicBezTo>
                    <a:pt x="1598" y="134"/>
                    <a:pt x="1288" y="383"/>
                    <a:pt x="1079" y="707"/>
                  </a:cubicBezTo>
                  <a:cubicBezTo>
                    <a:pt x="870" y="383"/>
                    <a:pt x="559" y="134"/>
                    <a:pt x="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2868297" y="2047436"/>
              <a:ext cx="53335" cy="64759"/>
            </a:xfrm>
            <a:custGeom>
              <a:avLst/>
              <a:gdLst/>
              <a:ahLst/>
              <a:cxnLst/>
              <a:rect l="l" t="t" r="r" b="b"/>
              <a:pathLst>
                <a:path w="733" h="890" extrusionOk="0">
                  <a:moveTo>
                    <a:pt x="493" y="1"/>
                  </a:moveTo>
                  <a:lnTo>
                    <a:pt x="1" y="290"/>
                  </a:lnTo>
                  <a:cubicBezTo>
                    <a:pt x="107" y="467"/>
                    <a:pt x="165" y="676"/>
                    <a:pt x="165" y="889"/>
                  </a:cubicBezTo>
                  <a:lnTo>
                    <a:pt x="732" y="889"/>
                  </a:lnTo>
                  <a:cubicBezTo>
                    <a:pt x="732" y="574"/>
                    <a:pt x="648" y="267"/>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8"/>
            <p:cNvSpPr/>
            <p:nvPr/>
          </p:nvSpPr>
          <p:spPr>
            <a:xfrm>
              <a:off x="2778871" y="1983914"/>
              <a:ext cx="107907" cy="68833"/>
            </a:xfrm>
            <a:custGeom>
              <a:avLst/>
              <a:gdLst/>
              <a:ahLst/>
              <a:cxnLst/>
              <a:rect l="l" t="t" r="r" b="b"/>
              <a:pathLst>
                <a:path w="1483" h="946" extrusionOk="0">
                  <a:moveTo>
                    <a:pt x="200" y="0"/>
                  </a:moveTo>
                  <a:cubicBezTo>
                    <a:pt x="133" y="0"/>
                    <a:pt x="66" y="0"/>
                    <a:pt x="0" y="9"/>
                  </a:cubicBezTo>
                  <a:lnTo>
                    <a:pt x="62" y="577"/>
                  </a:lnTo>
                  <a:cubicBezTo>
                    <a:pt x="107" y="568"/>
                    <a:pt x="156" y="568"/>
                    <a:pt x="200" y="568"/>
                  </a:cubicBezTo>
                  <a:cubicBezTo>
                    <a:pt x="533" y="568"/>
                    <a:pt x="843" y="701"/>
                    <a:pt x="1070" y="945"/>
                  </a:cubicBezTo>
                  <a:lnTo>
                    <a:pt x="1482" y="554"/>
                  </a:lnTo>
                  <a:cubicBezTo>
                    <a:pt x="1154" y="200"/>
                    <a:pt x="683" y="0"/>
                    <a:pt x="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8"/>
            <p:cNvSpPr/>
            <p:nvPr/>
          </p:nvSpPr>
          <p:spPr>
            <a:xfrm>
              <a:off x="2665142" y="2228979"/>
              <a:ext cx="41402" cy="100194"/>
            </a:xfrm>
            <a:custGeom>
              <a:avLst/>
              <a:gdLst/>
              <a:ahLst/>
              <a:cxnLst/>
              <a:rect l="l" t="t" r="r" b="b"/>
              <a:pathLst>
                <a:path w="569" h="1377" extrusionOk="0">
                  <a:moveTo>
                    <a:pt x="1" y="1"/>
                  </a:moveTo>
                  <a:lnTo>
                    <a:pt x="1" y="1377"/>
                  </a:lnTo>
                  <a:lnTo>
                    <a:pt x="568" y="1377"/>
                  </a:lnTo>
                  <a:lnTo>
                    <a:pt x="5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8"/>
            <p:cNvSpPr/>
            <p:nvPr/>
          </p:nvSpPr>
          <p:spPr>
            <a:xfrm>
              <a:off x="2665142" y="2353622"/>
              <a:ext cx="41402" cy="56973"/>
            </a:xfrm>
            <a:custGeom>
              <a:avLst/>
              <a:gdLst/>
              <a:ahLst/>
              <a:cxnLst/>
              <a:rect l="l" t="t" r="r" b="b"/>
              <a:pathLst>
                <a:path w="569" h="783" extrusionOk="0">
                  <a:moveTo>
                    <a:pt x="1" y="0"/>
                  </a:moveTo>
                  <a:lnTo>
                    <a:pt x="1" y="782"/>
                  </a:lnTo>
                  <a:lnTo>
                    <a:pt x="568" y="782"/>
                  </a:lnTo>
                  <a:lnTo>
                    <a:pt x="5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8"/>
            <p:cNvSpPr/>
            <p:nvPr/>
          </p:nvSpPr>
          <p:spPr>
            <a:xfrm>
              <a:off x="2323810" y="2103027"/>
              <a:ext cx="721804" cy="488673"/>
            </a:xfrm>
            <a:custGeom>
              <a:avLst/>
              <a:gdLst/>
              <a:ahLst/>
              <a:cxnLst/>
              <a:rect l="l" t="t" r="r" b="b"/>
              <a:pathLst>
                <a:path w="9920" h="6716" extrusionOk="0">
                  <a:moveTo>
                    <a:pt x="5259" y="986"/>
                  </a:moveTo>
                  <a:cubicBezTo>
                    <a:pt x="6742" y="1048"/>
                    <a:pt x="8135" y="1625"/>
                    <a:pt x="9233" y="2629"/>
                  </a:cubicBezTo>
                  <a:lnTo>
                    <a:pt x="6662" y="5194"/>
                  </a:lnTo>
                  <a:cubicBezTo>
                    <a:pt x="6187" y="4808"/>
                    <a:pt x="5597" y="4599"/>
                    <a:pt x="4976" y="4599"/>
                  </a:cubicBezTo>
                  <a:cubicBezTo>
                    <a:pt x="4767" y="4599"/>
                    <a:pt x="4567" y="4622"/>
                    <a:pt x="4368" y="4665"/>
                  </a:cubicBezTo>
                  <a:lnTo>
                    <a:pt x="2858" y="2278"/>
                  </a:lnTo>
                  <a:cubicBezTo>
                    <a:pt x="2804" y="2192"/>
                    <a:pt x="2713" y="2145"/>
                    <a:pt x="2619" y="2145"/>
                  </a:cubicBezTo>
                  <a:cubicBezTo>
                    <a:pt x="2568" y="2145"/>
                    <a:pt x="2516" y="2159"/>
                    <a:pt x="2469" y="2189"/>
                  </a:cubicBezTo>
                  <a:cubicBezTo>
                    <a:pt x="2335" y="2268"/>
                    <a:pt x="2295" y="2446"/>
                    <a:pt x="2379" y="2580"/>
                  </a:cubicBezTo>
                  <a:lnTo>
                    <a:pt x="3817" y="4861"/>
                  </a:lnTo>
                  <a:cubicBezTo>
                    <a:pt x="3631" y="4950"/>
                    <a:pt x="3449" y="5060"/>
                    <a:pt x="3285" y="5194"/>
                  </a:cubicBezTo>
                  <a:lnTo>
                    <a:pt x="720" y="2629"/>
                  </a:lnTo>
                  <a:cubicBezTo>
                    <a:pt x="1816" y="1625"/>
                    <a:pt x="3205" y="1048"/>
                    <a:pt x="4692" y="986"/>
                  </a:cubicBezTo>
                  <a:lnTo>
                    <a:pt x="4692" y="1394"/>
                  </a:lnTo>
                  <a:lnTo>
                    <a:pt x="5259" y="1394"/>
                  </a:lnTo>
                  <a:lnTo>
                    <a:pt x="5259" y="986"/>
                  </a:lnTo>
                  <a:close/>
                  <a:moveTo>
                    <a:pt x="4692" y="1"/>
                  </a:moveTo>
                  <a:lnTo>
                    <a:pt x="4692" y="414"/>
                  </a:lnTo>
                  <a:cubicBezTo>
                    <a:pt x="2961" y="484"/>
                    <a:pt x="1345" y="1190"/>
                    <a:pt x="111" y="2424"/>
                  </a:cubicBezTo>
                  <a:cubicBezTo>
                    <a:pt x="1" y="2535"/>
                    <a:pt x="1" y="2713"/>
                    <a:pt x="111" y="2823"/>
                  </a:cubicBezTo>
                  <a:lnTo>
                    <a:pt x="3076" y="5788"/>
                  </a:lnTo>
                  <a:cubicBezTo>
                    <a:pt x="3129" y="5841"/>
                    <a:pt x="3200" y="5873"/>
                    <a:pt x="3276" y="5873"/>
                  </a:cubicBezTo>
                  <a:cubicBezTo>
                    <a:pt x="3352" y="5873"/>
                    <a:pt x="3422" y="5841"/>
                    <a:pt x="3475" y="5788"/>
                  </a:cubicBezTo>
                  <a:cubicBezTo>
                    <a:pt x="3667" y="5597"/>
                    <a:pt x="3884" y="5451"/>
                    <a:pt x="4124" y="5345"/>
                  </a:cubicBezTo>
                  <a:lnTo>
                    <a:pt x="4439" y="5851"/>
                  </a:lnTo>
                  <a:cubicBezTo>
                    <a:pt x="4394" y="5931"/>
                    <a:pt x="4368" y="6028"/>
                    <a:pt x="4368" y="6130"/>
                  </a:cubicBezTo>
                  <a:cubicBezTo>
                    <a:pt x="4368" y="6454"/>
                    <a:pt x="4630" y="6716"/>
                    <a:pt x="4954" y="6716"/>
                  </a:cubicBezTo>
                  <a:cubicBezTo>
                    <a:pt x="5278" y="6716"/>
                    <a:pt x="5540" y="6454"/>
                    <a:pt x="5540" y="6130"/>
                  </a:cubicBezTo>
                  <a:cubicBezTo>
                    <a:pt x="5540" y="5806"/>
                    <a:pt x="5278" y="5544"/>
                    <a:pt x="4954" y="5544"/>
                  </a:cubicBezTo>
                  <a:lnTo>
                    <a:pt x="4923" y="5544"/>
                  </a:lnTo>
                  <a:lnTo>
                    <a:pt x="4696" y="5185"/>
                  </a:lnTo>
                  <a:cubicBezTo>
                    <a:pt x="4790" y="5175"/>
                    <a:pt x="4882" y="5167"/>
                    <a:pt x="4976" y="5167"/>
                  </a:cubicBezTo>
                  <a:cubicBezTo>
                    <a:pt x="5540" y="5167"/>
                    <a:pt x="6072" y="5388"/>
                    <a:pt x="6472" y="5788"/>
                  </a:cubicBezTo>
                  <a:cubicBezTo>
                    <a:pt x="6525" y="5841"/>
                    <a:pt x="6601" y="5873"/>
                    <a:pt x="6676" y="5873"/>
                  </a:cubicBezTo>
                  <a:cubicBezTo>
                    <a:pt x="6751" y="5873"/>
                    <a:pt x="6822" y="5841"/>
                    <a:pt x="6875" y="5788"/>
                  </a:cubicBezTo>
                  <a:lnTo>
                    <a:pt x="9840" y="2823"/>
                  </a:lnTo>
                  <a:cubicBezTo>
                    <a:pt x="9893" y="2770"/>
                    <a:pt x="9920" y="2699"/>
                    <a:pt x="9920" y="2624"/>
                  </a:cubicBezTo>
                  <a:cubicBezTo>
                    <a:pt x="9920" y="2549"/>
                    <a:pt x="9893" y="2477"/>
                    <a:pt x="9840" y="2424"/>
                  </a:cubicBezTo>
                  <a:cubicBezTo>
                    <a:pt x="8606" y="1190"/>
                    <a:pt x="6990" y="484"/>
                    <a:pt x="5259" y="414"/>
                  </a:cubicBezTo>
                  <a:lnTo>
                    <a:pt x="52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58"/>
          <p:cNvGrpSpPr/>
          <p:nvPr/>
        </p:nvGrpSpPr>
        <p:grpSpPr>
          <a:xfrm>
            <a:off x="3320644" y="1400303"/>
            <a:ext cx="815530" cy="340383"/>
            <a:chOff x="3092044" y="1387115"/>
            <a:chExt cx="815530" cy="340383"/>
          </a:xfrm>
        </p:grpSpPr>
        <p:sp>
          <p:nvSpPr>
            <p:cNvPr id="2021" name="Google Shape;2021;p58"/>
            <p:cNvSpPr/>
            <p:nvPr/>
          </p:nvSpPr>
          <p:spPr>
            <a:xfrm>
              <a:off x="3092044" y="1387115"/>
              <a:ext cx="755493" cy="340383"/>
            </a:xfrm>
            <a:custGeom>
              <a:avLst/>
              <a:gdLst/>
              <a:ahLst/>
              <a:cxnLst/>
              <a:rect l="l" t="t" r="r" b="b"/>
              <a:pathLst>
                <a:path w="10383" h="4678" extrusionOk="0">
                  <a:moveTo>
                    <a:pt x="960" y="1176"/>
                  </a:moveTo>
                  <a:lnTo>
                    <a:pt x="2270" y="1717"/>
                  </a:lnTo>
                  <a:cubicBezTo>
                    <a:pt x="2229" y="1766"/>
                    <a:pt x="2207" y="1832"/>
                    <a:pt x="2207" y="1900"/>
                  </a:cubicBezTo>
                  <a:lnTo>
                    <a:pt x="2207" y="2547"/>
                  </a:lnTo>
                  <a:lnTo>
                    <a:pt x="658" y="1908"/>
                  </a:lnTo>
                  <a:lnTo>
                    <a:pt x="960" y="1176"/>
                  </a:lnTo>
                  <a:close/>
                  <a:moveTo>
                    <a:pt x="8927" y="2024"/>
                  </a:moveTo>
                  <a:lnTo>
                    <a:pt x="6841" y="4106"/>
                  </a:lnTo>
                  <a:lnTo>
                    <a:pt x="2776" y="4106"/>
                  </a:lnTo>
                  <a:lnTo>
                    <a:pt x="2776" y="2991"/>
                  </a:lnTo>
                  <a:lnTo>
                    <a:pt x="2776" y="2956"/>
                  </a:lnTo>
                  <a:lnTo>
                    <a:pt x="2776" y="2184"/>
                  </a:lnTo>
                  <a:lnTo>
                    <a:pt x="5523" y="2184"/>
                  </a:lnTo>
                  <a:lnTo>
                    <a:pt x="6220" y="2881"/>
                  </a:lnTo>
                  <a:cubicBezTo>
                    <a:pt x="6273" y="2934"/>
                    <a:pt x="6343" y="2962"/>
                    <a:pt x="6415" y="2962"/>
                  </a:cubicBezTo>
                  <a:cubicBezTo>
                    <a:pt x="6451" y="2962"/>
                    <a:pt x="6486" y="2956"/>
                    <a:pt x="6521" y="2942"/>
                  </a:cubicBezTo>
                  <a:lnTo>
                    <a:pt x="8927" y="2024"/>
                  </a:lnTo>
                  <a:close/>
                  <a:moveTo>
                    <a:pt x="3245" y="0"/>
                  </a:moveTo>
                  <a:cubicBezTo>
                    <a:pt x="3086" y="0"/>
                    <a:pt x="2962" y="128"/>
                    <a:pt x="2962" y="284"/>
                  </a:cubicBezTo>
                  <a:cubicBezTo>
                    <a:pt x="2962" y="439"/>
                    <a:pt x="3086" y="568"/>
                    <a:pt x="3245" y="568"/>
                  </a:cubicBezTo>
                  <a:lnTo>
                    <a:pt x="4102" y="568"/>
                  </a:lnTo>
                  <a:lnTo>
                    <a:pt x="4102" y="1615"/>
                  </a:lnTo>
                  <a:lnTo>
                    <a:pt x="3508" y="1615"/>
                  </a:lnTo>
                  <a:lnTo>
                    <a:pt x="916" y="541"/>
                  </a:lnTo>
                  <a:cubicBezTo>
                    <a:pt x="902" y="537"/>
                    <a:pt x="893" y="533"/>
                    <a:pt x="880" y="533"/>
                  </a:cubicBezTo>
                  <a:cubicBezTo>
                    <a:pt x="854" y="525"/>
                    <a:pt x="827" y="521"/>
                    <a:pt x="801" y="521"/>
                  </a:cubicBezTo>
                  <a:cubicBezTo>
                    <a:pt x="693" y="521"/>
                    <a:pt x="589" y="586"/>
                    <a:pt x="543" y="697"/>
                  </a:cubicBezTo>
                  <a:lnTo>
                    <a:pt x="23" y="1953"/>
                  </a:lnTo>
                  <a:cubicBezTo>
                    <a:pt x="6" y="1988"/>
                    <a:pt x="1" y="2024"/>
                    <a:pt x="1" y="2064"/>
                  </a:cubicBezTo>
                  <a:cubicBezTo>
                    <a:pt x="1" y="2174"/>
                    <a:pt x="68" y="2277"/>
                    <a:pt x="174" y="2326"/>
                  </a:cubicBezTo>
                  <a:lnTo>
                    <a:pt x="179" y="2326"/>
                  </a:lnTo>
                  <a:lnTo>
                    <a:pt x="2207" y="3164"/>
                  </a:lnTo>
                  <a:lnTo>
                    <a:pt x="2207" y="4389"/>
                  </a:lnTo>
                  <a:cubicBezTo>
                    <a:pt x="2207" y="4549"/>
                    <a:pt x="2332" y="4678"/>
                    <a:pt x="2491" y="4678"/>
                  </a:cubicBezTo>
                  <a:lnTo>
                    <a:pt x="6961" y="4678"/>
                  </a:lnTo>
                  <a:cubicBezTo>
                    <a:pt x="7037" y="4678"/>
                    <a:pt x="7107" y="4647"/>
                    <a:pt x="7160" y="4593"/>
                  </a:cubicBezTo>
                  <a:lnTo>
                    <a:pt x="10272" y="1482"/>
                  </a:lnTo>
                  <a:cubicBezTo>
                    <a:pt x="10370" y="1385"/>
                    <a:pt x="10382" y="1238"/>
                    <a:pt x="10312" y="1127"/>
                  </a:cubicBezTo>
                  <a:cubicBezTo>
                    <a:pt x="10257" y="1043"/>
                    <a:pt x="10166" y="997"/>
                    <a:pt x="10073" y="997"/>
                  </a:cubicBezTo>
                  <a:cubicBezTo>
                    <a:pt x="10038" y="997"/>
                    <a:pt x="10004" y="1003"/>
                    <a:pt x="9970" y="1017"/>
                  </a:cubicBezTo>
                  <a:lnTo>
                    <a:pt x="6490" y="2348"/>
                  </a:lnTo>
                  <a:lnTo>
                    <a:pt x="5842" y="1699"/>
                  </a:lnTo>
                  <a:cubicBezTo>
                    <a:pt x="5789" y="1646"/>
                    <a:pt x="5718" y="1615"/>
                    <a:pt x="5642" y="1615"/>
                  </a:cubicBezTo>
                  <a:lnTo>
                    <a:pt x="4671" y="1615"/>
                  </a:lnTo>
                  <a:lnTo>
                    <a:pt x="4671" y="568"/>
                  </a:lnTo>
                  <a:lnTo>
                    <a:pt x="5527" y="568"/>
                  </a:lnTo>
                  <a:cubicBezTo>
                    <a:pt x="5687" y="568"/>
                    <a:pt x="5812" y="439"/>
                    <a:pt x="5812" y="284"/>
                  </a:cubicBezTo>
                  <a:cubicBezTo>
                    <a:pt x="5812" y="128"/>
                    <a:pt x="5687" y="0"/>
                    <a:pt x="5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8"/>
            <p:cNvSpPr/>
            <p:nvPr/>
          </p:nvSpPr>
          <p:spPr>
            <a:xfrm>
              <a:off x="3830301" y="1607004"/>
              <a:ext cx="77274" cy="115983"/>
            </a:xfrm>
            <a:custGeom>
              <a:avLst/>
              <a:gdLst/>
              <a:ahLst/>
              <a:cxnLst/>
              <a:rect l="l" t="t" r="r" b="b"/>
              <a:pathLst>
                <a:path w="1062" h="1594" extrusionOk="0">
                  <a:moveTo>
                    <a:pt x="534" y="0"/>
                  </a:moveTo>
                  <a:cubicBezTo>
                    <a:pt x="534" y="0"/>
                    <a:pt x="1" y="768"/>
                    <a:pt x="1" y="1061"/>
                  </a:cubicBezTo>
                  <a:cubicBezTo>
                    <a:pt x="1" y="1354"/>
                    <a:pt x="236" y="1594"/>
                    <a:pt x="534" y="1594"/>
                  </a:cubicBezTo>
                  <a:cubicBezTo>
                    <a:pt x="826" y="1594"/>
                    <a:pt x="1062" y="1354"/>
                    <a:pt x="1062" y="1061"/>
                  </a:cubicBezTo>
                  <a:cubicBezTo>
                    <a:pt x="1062" y="768"/>
                    <a:pt x="534" y="0"/>
                    <a:pt x="5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58"/>
          <p:cNvSpPr/>
          <p:nvPr/>
        </p:nvSpPr>
        <p:spPr>
          <a:xfrm>
            <a:off x="3348804" y="2972049"/>
            <a:ext cx="637909" cy="477686"/>
          </a:xfrm>
          <a:custGeom>
            <a:avLst/>
            <a:gdLst/>
            <a:ahLst/>
            <a:cxnLst/>
            <a:rect l="l" t="t" r="r" b="b"/>
            <a:pathLst>
              <a:path w="8767" h="6565" extrusionOk="0">
                <a:moveTo>
                  <a:pt x="5238" y="1412"/>
                </a:moveTo>
                <a:lnTo>
                  <a:pt x="5238" y="2189"/>
                </a:lnTo>
                <a:cubicBezTo>
                  <a:pt x="5238" y="2344"/>
                  <a:pt x="5366" y="2473"/>
                  <a:pt x="5521" y="2473"/>
                </a:cubicBezTo>
                <a:lnTo>
                  <a:pt x="6281" y="2473"/>
                </a:lnTo>
                <a:lnTo>
                  <a:pt x="6281" y="2841"/>
                </a:lnTo>
                <a:cubicBezTo>
                  <a:pt x="6281" y="3000"/>
                  <a:pt x="6410" y="3125"/>
                  <a:pt x="6564" y="3125"/>
                </a:cubicBezTo>
                <a:lnTo>
                  <a:pt x="7355" y="3125"/>
                </a:lnTo>
                <a:cubicBezTo>
                  <a:pt x="7510" y="3125"/>
                  <a:pt x="7639" y="3000"/>
                  <a:pt x="7639" y="2841"/>
                </a:cubicBezTo>
                <a:lnTo>
                  <a:pt x="7639" y="2393"/>
                </a:lnTo>
                <a:lnTo>
                  <a:pt x="7869" y="2393"/>
                </a:lnTo>
                <a:lnTo>
                  <a:pt x="8194" y="3129"/>
                </a:lnTo>
                <a:lnTo>
                  <a:pt x="8194" y="4932"/>
                </a:lnTo>
                <a:lnTo>
                  <a:pt x="7869" y="5669"/>
                </a:lnTo>
                <a:lnTo>
                  <a:pt x="7639" y="5669"/>
                </a:lnTo>
                <a:lnTo>
                  <a:pt x="7639" y="5220"/>
                </a:lnTo>
                <a:cubicBezTo>
                  <a:pt x="7639" y="5060"/>
                  <a:pt x="7510" y="4932"/>
                  <a:pt x="7355" y="4932"/>
                </a:cubicBezTo>
                <a:lnTo>
                  <a:pt x="6564" y="4932"/>
                </a:lnTo>
                <a:cubicBezTo>
                  <a:pt x="6410" y="4932"/>
                  <a:pt x="6281" y="5060"/>
                  <a:pt x="6281" y="5220"/>
                </a:cubicBezTo>
                <a:lnTo>
                  <a:pt x="6281" y="5992"/>
                </a:lnTo>
                <a:lnTo>
                  <a:pt x="3760" y="5992"/>
                </a:lnTo>
                <a:lnTo>
                  <a:pt x="2637" y="5056"/>
                </a:lnTo>
                <a:cubicBezTo>
                  <a:pt x="2584" y="5011"/>
                  <a:pt x="2522" y="4989"/>
                  <a:pt x="2455" y="4989"/>
                </a:cubicBezTo>
                <a:lnTo>
                  <a:pt x="1527" y="4989"/>
                </a:lnTo>
                <a:lnTo>
                  <a:pt x="1527" y="1931"/>
                </a:lnTo>
                <a:lnTo>
                  <a:pt x="2153" y="1931"/>
                </a:lnTo>
                <a:cubicBezTo>
                  <a:pt x="2309" y="1931"/>
                  <a:pt x="2437" y="1807"/>
                  <a:pt x="2437" y="1647"/>
                </a:cubicBezTo>
                <a:lnTo>
                  <a:pt x="2437" y="1412"/>
                </a:lnTo>
                <a:close/>
                <a:moveTo>
                  <a:pt x="2153" y="1"/>
                </a:moveTo>
                <a:cubicBezTo>
                  <a:pt x="1998" y="1"/>
                  <a:pt x="1869" y="130"/>
                  <a:pt x="1869" y="284"/>
                </a:cubicBezTo>
                <a:cubicBezTo>
                  <a:pt x="1869" y="444"/>
                  <a:pt x="1998" y="573"/>
                  <a:pt x="2153" y="573"/>
                </a:cubicBezTo>
                <a:lnTo>
                  <a:pt x="3551" y="573"/>
                </a:lnTo>
                <a:lnTo>
                  <a:pt x="3551" y="843"/>
                </a:lnTo>
                <a:lnTo>
                  <a:pt x="2153" y="843"/>
                </a:lnTo>
                <a:cubicBezTo>
                  <a:pt x="1998" y="843"/>
                  <a:pt x="1869" y="968"/>
                  <a:pt x="1869" y="1128"/>
                </a:cubicBezTo>
                <a:lnTo>
                  <a:pt x="1869" y="1363"/>
                </a:lnTo>
                <a:lnTo>
                  <a:pt x="1244" y="1363"/>
                </a:lnTo>
                <a:cubicBezTo>
                  <a:pt x="1088" y="1363"/>
                  <a:pt x="959" y="1492"/>
                  <a:pt x="959" y="1647"/>
                </a:cubicBezTo>
                <a:lnTo>
                  <a:pt x="959" y="3174"/>
                </a:lnTo>
                <a:lnTo>
                  <a:pt x="568" y="3174"/>
                </a:lnTo>
                <a:lnTo>
                  <a:pt x="568" y="1647"/>
                </a:lnTo>
                <a:cubicBezTo>
                  <a:pt x="568" y="1492"/>
                  <a:pt x="439" y="1363"/>
                  <a:pt x="285" y="1363"/>
                </a:cubicBezTo>
                <a:cubicBezTo>
                  <a:pt x="125" y="1363"/>
                  <a:pt x="1" y="1492"/>
                  <a:pt x="1" y="1647"/>
                </a:cubicBezTo>
                <a:lnTo>
                  <a:pt x="1" y="5273"/>
                </a:lnTo>
                <a:cubicBezTo>
                  <a:pt x="1" y="5429"/>
                  <a:pt x="125" y="5557"/>
                  <a:pt x="285" y="5557"/>
                </a:cubicBezTo>
                <a:cubicBezTo>
                  <a:pt x="439" y="5557"/>
                  <a:pt x="568" y="5429"/>
                  <a:pt x="568" y="5273"/>
                </a:cubicBezTo>
                <a:lnTo>
                  <a:pt x="568" y="3746"/>
                </a:lnTo>
                <a:lnTo>
                  <a:pt x="959" y="3746"/>
                </a:lnTo>
                <a:lnTo>
                  <a:pt x="959" y="5273"/>
                </a:lnTo>
                <a:cubicBezTo>
                  <a:pt x="959" y="5429"/>
                  <a:pt x="1088" y="5557"/>
                  <a:pt x="1244" y="5557"/>
                </a:cubicBezTo>
                <a:lnTo>
                  <a:pt x="2348" y="5557"/>
                </a:lnTo>
                <a:lnTo>
                  <a:pt x="3471" y="6498"/>
                </a:lnTo>
                <a:cubicBezTo>
                  <a:pt x="3524" y="6538"/>
                  <a:pt x="3591" y="6564"/>
                  <a:pt x="3657" y="6564"/>
                </a:cubicBezTo>
                <a:lnTo>
                  <a:pt x="6564" y="6564"/>
                </a:lnTo>
                <a:cubicBezTo>
                  <a:pt x="6720" y="6564"/>
                  <a:pt x="6849" y="6436"/>
                  <a:pt x="6849" y="6276"/>
                </a:cubicBezTo>
                <a:lnTo>
                  <a:pt x="6849" y="5504"/>
                </a:lnTo>
                <a:lnTo>
                  <a:pt x="7066" y="5504"/>
                </a:lnTo>
                <a:lnTo>
                  <a:pt x="7066" y="5952"/>
                </a:lnTo>
                <a:cubicBezTo>
                  <a:pt x="7066" y="6108"/>
                  <a:pt x="7195" y="6236"/>
                  <a:pt x="7355" y="6236"/>
                </a:cubicBezTo>
                <a:lnTo>
                  <a:pt x="8056" y="6236"/>
                </a:lnTo>
                <a:cubicBezTo>
                  <a:pt x="8167" y="6236"/>
                  <a:pt x="8269" y="6169"/>
                  <a:pt x="8318" y="6068"/>
                </a:cubicBezTo>
                <a:lnTo>
                  <a:pt x="8739" y="5104"/>
                </a:lnTo>
                <a:cubicBezTo>
                  <a:pt x="8758" y="5069"/>
                  <a:pt x="8766" y="5030"/>
                  <a:pt x="8766" y="4989"/>
                </a:cubicBezTo>
                <a:lnTo>
                  <a:pt x="8766" y="3067"/>
                </a:lnTo>
                <a:cubicBezTo>
                  <a:pt x="8766" y="3032"/>
                  <a:pt x="8758" y="2992"/>
                  <a:pt x="8739" y="2957"/>
                </a:cubicBezTo>
                <a:lnTo>
                  <a:pt x="8318" y="1994"/>
                </a:lnTo>
                <a:cubicBezTo>
                  <a:pt x="8269" y="1891"/>
                  <a:pt x="8167" y="1824"/>
                  <a:pt x="8056" y="1824"/>
                </a:cubicBezTo>
                <a:lnTo>
                  <a:pt x="7355" y="1824"/>
                </a:lnTo>
                <a:cubicBezTo>
                  <a:pt x="7195" y="1824"/>
                  <a:pt x="7066" y="1953"/>
                  <a:pt x="7066" y="2109"/>
                </a:cubicBezTo>
                <a:lnTo>
                  <a:pt x="7066" y="2557"/>
                </a:lnTo>
                <a:lnTo>
                  <a:pt x="6849" y="2557"/>
                </a:lnTo>
                <a:lnTo>
                  <a:pt x="6849" y="2189"/>
                </a:lnTo>
                <a:cubicBezTo>
                  <a:pt x="6849" y="2029"/>
                  <a:pt x="6720" y="1904"/>
                  <a:pt x="6564" y="1904"/>
                </a:cubicBezTo>
                <a:lnTo>
                  <a:pt x="5806" y="1904"/>
                </a:lnTo>
                <a:lnTo>
                  <a:pt x="5806" y="1128"/>
                </a:lnTo>
                <a:cubicBezTo>
                  <a:pt x="5806" y="968"/>
                  <a:pt x="5681" y="843"/>
                  <a:pt x="5521" y="843"/>
                </a:cubicBezTo>
                <a:lnTo>
                  <a:pt x="4124" y="843"/>
                </a:lnTo>
                <a:lnTo>
                  <a:pt x="4124" y="573"/>
                </a:lnTo>
                <a:lnTo>
                  <a:pt x="5521" y="573"/>
                </a:lnTo>
                <a:cubicBezTo>
                  <a:pt x="5681" y="573"/>
                  <a:pt x="5806" y="444"/>
                  <a:pt x="5806" y="284"/>
                </a:cubicBezTo>
                <a:cubicBezTo>
                  <a:pt x="5806" y="130"/>
                  <a:pt x="5681" y="1"/>
                  <a:pt x="5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58"/>
          <p:cNvGrpSpPr/>
          <p:nvPr/>
        </p:nvGrpSpPr>
        <p:grpSpPr>
          <a:xfrm>
            <a:off x="1803166" y="1340201"/>
            <a:ext cx="583994" cy="377565"/>
            <a:chOff x="1574566" y="1327013"/>
            <a:chExt cx="583994" cy="377565"/>
          </a:xfrm>
        </p:grpSpPr>
        <p:sp>
          <p:nvSpPr>
            <p:cNvPr id="2025" name="Google Shape;2025;p58"/>
            <p:cNvSpPr/>
            <p:nvPr/>
          </p:nvSpPr>
          <p:spPr>
            <a:xfrm>
              <a:off x="1790600" y="1327013"/>
              <a:ext cx="367960" cy="377565"/>
            </a:xfrm>
            <a:custGeom>
              <a:avLst/>
              <a:gdLst/>
              <a:ahLst/>
              <a:cxnLst/>
              <a:rect l="l" t="t" r="r" b="b"/>
              <a:pathLst>
                <a:path w="5057" h="5189" extrusionOk="0">
                  <a:moveTo>
                    <a:pt x="1869" y="569"/>
                  </a:moveTo>
                  <a:cubicBezTo>
                    <a:pt x="2424" y="569"/>
                    <a:pt x="3090" y="808"/>
                    <a:pt x="3613" y="1190"/>
                  </a:cubicBezTo>
                  <a:cubicBezTo>
                    <a:pt x="4168" y="1599"/>
                    <a:pt x="4483" y="2109"/>
                    <a:pt x="4483" y="2597"/>
                  </a:cubicBezTo>
                  <a:cubicBezTo>
                    <a:pt x="4483" y="3080"/>
                    <a:pt x="4168" y="3596"/>
                    <a:pt x="3613" y="4000"/>
                  </a:cubicBezTo>
                  <a:cubicBezTo>
                    <a:pt x="3090" y="4381"/>
                    <a:pt x="2424" y="4621"/>
                    <a:pt x="1869" y="4621"/>
                  </a:cubicBezTo>
                  <a:cubicBezTo>
                    <a:pt x="1265" y="4621"/>
                    <a:pt x="573" y="4389"/>
                    <a:pt x="573" y="2597"/>
                  </a:cubicBezTo>
                  <a:cubicBezTo>
                    <a:pt x="573" y="800"/>
                    <a:pt x="1265" y="569"/>
                    <a:pt x="1869" y="569"/>
                  </a:cubicBezTo>
                  <a:close/>
                  <a:moveTo>
                    <a:pt x="1869" y="1"/>
                  </a:moveTo>
                  <a:cubicBezTo>
                    <a:pt x="1185" y="1"/>
                    <a:pt x="679" y="276"/>
                    <a:pt x="364" y="821"/>
                  </a:cubicBezTo>
                  <a:cubicBezTo>
                    <a:pt x="120" y="1247"/>
                    <a:pt x="1" y="1824"/>
                    <a:pt x="1" y="2597"/>
                  </a:cubicBezTo>
                  <a:cubicBezTo>
                    <a:pt x="1" y="3365"/>
                    <a:pt x="120" y="3946"/>
                    <a:pt x="364" y="4372"/>
                  </a:cubicBezTo>
                  <a:cubicBezTo>
                    <a:pt x="679" y="4914"/>
                    <a:pt x="1185" y="5188"/>
                    <a:pt x="1869" y="5188"/>
                  </a:cubicBezTo>
                  <a:cubicBezTo>
                    <a:pt x="2548" y="5188"/>
                    <a:pt x="3325" y="4918"/>
                    <a:pt x="3951" y="4457"/>
                  </a:cubicBezTo>
                  <a:cubicBezTo>
                    <a:pt x="4661" y="3937"/>
                    <a:pt x="5056" y="3276"/>
                    <a:pt x="5056" y="2597"/>
                  </a:cubicBezTo>
                  <a:cubicBezTo>
                    <a:pt x="5056" y="1913"/>
                    <a:pt x="4661" y="1252"/>
                    <a:pt x="3951" y="733"/>
                  </a:cubicBezTo>
                  <a:cubicBezTo>
                    <a:pt x="3325" y="276"/>
                    <a:pt x="2548" y="1"/>
                    <a:pt x="18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1574566" y="1423497"/>
              <a:ext cx="197696" cy="41475"/>
            </a:xfrm>
            <a:custGeom>
              <a:avLst/>
              <a:gdLst/>
              <a:ahLst/>
              <a:cxnLst/>
              <a:rect l="l" t="t" r="r" b="b"/>
              <a:pathLst>
                <a:path w="2717" h="570" extrusionOk="0">
                  <a:moveTo>
                    <a:pt x="285" y="1"/>
                  </a:moveTo>
                  <a:cubicBezTo>
                    <a:pt x="129" y="1"/>
                    <a:pt x="0" y="130"/>
                    <a:pt x="0" y="285"/>
                  </a:cubicBezTo>
                  <a:cubicBezTo>
                    <a:pt x="0" y="445"/>
                    <a:pt x="129" y="570"/>
                    <a:pt x="285" y="570"/>
                  </a:cubicBezTo>
                  <a:lnTo>
                    <a:pt x="2433" y="570"/>
                  </a:lnTo>
                  <a:cubicBezTo>
                    <a:pt x="2588" y="570"/>
                    <a:pt x="2716" y="445"/>
                    <a:pt x="2716" y="285"/>
                  </a:cubicBezTo>
                  <a:cubicBezTo>
                    <a:pt x="2716" y="130"/>
                    <a:pt x="2588" y="1"/>
                    <a:pt x="2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1574566" y="1499097"/>
              <a:ext cx="197696" cy="41475"/>
            </a:xfrm>
            <a:custGeom>
              <a:avLst/>
              <a:gdLst/>
              <a:ahLst/>
              <a:cxnLst/>
              <a:rect l="l" t="t" r="r" b="b"/>
              <a:pathLst>
                <a:path w="2717" h="570" extrusionOk="0">
                  <a:moveTo>
                    <a:pt x="285" y="1"/>
                  </a:moveTo>
                  <a:cubicBezTo>
                    <a:pt x="129" y="1"/>
                    <a:pt x="0" y="129"/>
                    <a:pt x="0" y="285"/>
                  </a:cubicBezTo>
                  <a:cubicBezTo>
                    <a:pt x="0" y="440"/>
                    <a:pt x="129" y="569"/>
                    <a:pt x="285" y="569"/>
                  </a:cubicBezTo>
                  <a:lnTo>
                    <a:pt x="2433" y="569"/>
                  </a:lnTo>
                  <a:cubicBezTo>
                    <a:pt x="2588" y="569"/>
                    <a:pt x="2716" y="440"/>
                    <a:pt x="2716" y="285"/>
                  </a:cubicBezTo>
                  <a:cubicBezTo>
                    <a:pt x="2716" y="129"/>
                    <a:pt x="2588" y="1"/>
                    <a:pt x="2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1574566" y="1574697"/>
              <a:ext cx="197696" cy="41402"/>
            </a:xfrm>
            <a:custGeom>
              <a:avLst/>
              <a:gdLst/>
              <a:ahLst/>
              <a:cxnLst/>
              <a:rect l="l" t="t" r="r" b="b"/>
              <a:pathLst>
                <a:path w="2717" h="569" extrusionOk="0">
                  <a:moveTo>
                    <a:pt x="285" y="0"/>
                  </a:moveTo>
                  <a:cubicBezTo>
                    <a:pt x="129" y="0"/>
                    <a:pt x="0" y="129"/>
                    <a:pt x="0" y="285"/>
                  </a:cubicBezTo>
                  <a:cubicBezTo>
                    <a:pt x="0" y="440"/>
                    <a:pt x="129" y="569"/>
                    <a:pt x="285" y="569"/>
                  </a:cubicBezTo>
                  <a:lnTo>
                    <a:pt x="2433" y="569"/>
                  </a:lnTo>
                  <a:cubicBezTo>
                    <a:pt x="2588" y="569"/>
                    <a:pt x="2716" y="440"/>
                    <a:pt x="2716" y="285"/>
                  </a:cubicBezTo>
                  <a:cubicBezTo>
                    <a:pt x="2716" y="129"/>
                    <a:pt x="2588" y="0"/>
                    <a:pt x="24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1574566" y="1650225"/>
              <a:ext cx="197696" cy="41475"/>
            </a:xfrm>
            <a:custGeom>
              <a:avLst/>
              <a:gdLst/>
              <a:ahLst/>
              <a:cxnLst/>
              <a:rect l="l" t="t" r="r" b="b"/>
              <a:pathLst>
                <a:path w="2717" h="570" extrusionOk="0">
                  <a:moveTo>
                    <a:pt x="285" y="1"/>
                  </a:moveTo>
                  <a:cubicBezTo>
                    <a:pt x="129" y="1"/>
                    <a:pt x="0" y="125"/>
                    <a:pt x="0" y="285"/>
                  </a:cubicBezTo>
                  <a:cubicBezTo>
                    <a:pt x="0" y="441"/>
                    <a:pt x="129" y="570"/>
                    <a:pt x="285" y="570"/>
                  </a:cubicBezTo>
                  <a:lnTo>
                    <a:pt x="2433" y="570"/>
                  </a:lnTo>
                  <a:cubicBezTo>
                    <a:pt x="2588" y="570"/>
                    <a:pt x="2716" y="441"/>
                    <a:pt x="2716" y="285"/>
                  </a:cubicBezTo>
                  <a:cubicBezTo>
                    <a:pt x="2716" y="125"/>
                    <a:pt x="2588" y="1"/>
                    <a:pt x="2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58"/>
          <p:cNvGrpSpPr/>
          <p:nvPr/>
        </p:nvGrpSpPr>
        <p:grpSpPr>
          <a:xfrm>
            <a:off x="1035513" y="1330523"/>
            <a:ext cx="586905" cy="442833"/>
            <a:chOff x="806913" y="1317336"/>
            <a:chExt cx="586905" cy="442833"/>
          </a:xfrm>
        </p:grpSpPr>
        <p:sp>
          <p:nvSpPr>
            <p:cNvPr id="2031" name="Google Shape;2031;p58"/>
            <p:cNvSpPr/>
            <p:nvPr/>
          </p:nvSpPr>
          <p:spPr>
            <a:xfrm>
              <a:off x="1025858" y="1317336"/>
              <a:ext cx="367960" cy="377565"/>
            </a:xfrm>
            <a:custGeom>
              <a:avLst/>
              <a:gdLst/>
              <a:ahLst/>
              <a:cxnLst/>
              <a:rect l="l" t="t" r="r" b="b"/>
              <a:pathLst>
                <a:path w="5057" h="5189" extrusionOk="0">
                  <a:moveTo>
                    <a:pt x="1869" y="573"/>
                  </a:moveTo>
                  <a:cubicBezTo>
                    <a:pt x="2424" y="573"/>
                    <a:pt x="3090" y="808"/>
                    <a:pt x="3614" y="1194"/>
                  </a:cubicBezTo>
                  <a:cubicBezTo>
                    <a:pt x="4169" y="1598"/>
                    <a:pt x="4483" y="2109"/>
                    <a:pt x="4483" y="2597"/>
                  </a:cubicBezTo>
                  <a:cubicBezTo>
                    <a:pt x="4483" y="3080"/>
                    <a:pt x="4169" y="3596"/>
                    <a:pt x="3614" y="3999"/>
                  </a:cubicBezTo>
                  <a:cubicBezTo>
                    <a:pt x="3090" y="4381"/>
                    <a:pt x="2424" y="4620"/>
                    <a:pt x="1869" y="4620"/>
                  </a:cubicBezTo>
                  <a:cubicBezTo>
                    <a:pt x="1266" y="4620"/>
                    <a:pt x="574" y="4389"/>
                    <a:pt x="574" y="2597"/>
                  </a:cubicBezTo>
                  <a:cubicBezTo>
                    <a:pt x="574" y="800"/>
                    <a:pt x="1266" y="573"/>
                    <a:pt x="1869" y="573"/>
                  </a:cubicBezTo>
                  <a:close/>
                  <a:moveTo>
                    <a:pt x="1869" y="1"/>
                  </a:moveTo>
                  <a:cubicBezTo>
                    <a:pt x="1186" y="1"/>
                    <a:pt x="680" y="275"/>
                    <a:pt x="365" y="821"/>
                  </a:cubicBezTo>
                  <a:cubicBezTo>
                    <a:pt x="121" y="1247"/>
                    <a:pt x="1" y="1829"/>
                    <a:pt x="1" y="2597"/>
                  </a:cubicBezTo>
                  <a:cubicBezTo>
                    <a:pt x="1" y="3365"/>
                    <a:pt x="121" y="3946"/>
                    <a:pt x="365" y="4372"/>
                  </a:cubicBezTo>
                  <a:cubicBezTo>
                    <a:pt x="680" y="4913"/>
                    <a:pt x="1186" y="5188"/>
                    <a:pt x="1869" y="5188"/>
                  </a:cubicBezTo>
                  <a:cubicBezTo>
                    <a:pt x="2549" y="5188"/>
                    <a:pt x="3325" y="4918"/>
                    <a:pt x="3950" y="4456"/>
                  </a:cubicBezTo>
                  <a:cubicBezTo>
                    <a:pt x="4661" y="3937"/>
                    <a:pt x="5056" y="3276"/>
                    <a:pt x="5056" y="2597"/>
                  </a:cubicBezTo>
                  <a:cubicBezTo>
                    <a:pt x="5056" y="1913"/>
                    <a:pt x="4661" y="1252"/>
                    <a:pt x="3950" y="732"/>
                  </a:cubicBezTo>
                  <a:cubicBezTo>
                    <a:pt x="3325" y="275"/>
                    <a:pt x="2549" y="1"/>
                    <a:pt x="18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806913" y="1338364"/>
              <a:ext cx="203517" cy="119476"/>
            </a:xfrm>
            <a:custGeom>
              <a:avLst/>
              <a:gdLst/>
              <a:ahLst/>
              <a:cxnLst/>
              <a:rect l="l" t="t" r="r" b="b"/>
              <a:pathLst>
                <a:path w="2797" h="1642" extrusionOk="0">
                  <a:moveTo>
                    <a:pt x="2472" y="1"/>
                  </a:moveTo>
                  <a:cubicBezTo>
                    <a:pt x="2429" y="1"/>
                    <a:pt x="2385" y="10"/>
                    <a:pt x="2344" y="31"/>
                  </a:cubicBezTo>
                  <a:lnTo>
                    <a:pt x="201" y="1105"/>
                  </a:lnTo>
                  <a:cubicBezTo>
                    <a:pt x="58" y="1176"/>
                    <a:pt x="0" y="1345"/>
                    <a:pt x="72" y="1486"/>
                  </a:cubicBezTo>
                  <a:cubicBezTo>
                    <a:pt x="121" y="1584"/>
                    <a:pt x="222" y="1642"/>
                    <a:pt x="324" y="1642"/>
                  </a:cubicBezTo>
                  <a:cubicBezTo>
                    <a:pt x="369" y="1642"/>
                    <a:pt x="414" y="1633"/>
                    <a:pt x="453" y="1611"/>
                  </a:cubicBezTo>
                  <a:lnTo>
                    <a:pt x="2602" y="541"/>
                  </a:lnTo>
                  <a:cubicBezTo>
                    <a:pt x="2739" y="470"/>
                    <a:pt x="2796" y="297"/>
                    <a:pt x="2725" y="159"/>
                  </a:cubicBezTo>
                  <a:cubicBezTo>
                    <a:pt x="2675" y="59"/>
                    <a:pt x="2576"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806913" y="1413965"/>
              <a:ext cx="203517" cy="119476"/>
            </a:xfrm>
            <a:custGeom>
              <a:avLst/>
              <a:gdLst/>
              <a:ahLst/>
              <a:cxnLst/>
              <a:rect l="l" t="t" r="r" b="b"/>
              <a:pathLst>
                <a:path w="2797" h="1642" extrusionOk="0">
                  <a:moveTo>
                    <a:pt x="2472" y="0"/>
                  </a:moveTo>
                  <a:cubicBezTo>
                    <a:pt x="2429" y="0"/>
                    <a:pt x="2385" y="10"/>
                    <a:pt x="2344" y="31"/>
                  </a:cubicBezTo>
                  <a:lnTo>
                    <a:pt x="201" y="1104"/>
                  </a:lnTo>
                  <a:cubicBezTo>
                    <a:pt x="58" y="1176"/>
                    <a:pt x="0" y="1344"/>
                    <a:pt x="72" y="1486"/>
                  </a:cubicBezTo>
                  <a:cubicBezTo>
                    <a:pt x="121" y="1584"/>
                    <a:pt x="222" y="1641"/>
                    <a:pt x="324" y="1641"/>
                  </a:cubicBezTo>
                  <a:cubicBezTo>
                    <a:pt x="369" y="1641"/>
                    <a:pt x="414" y="1633"/>
                    <a:pt x="453" y="1610"/>
                  </a:cubicBezTo>
                  <a:lnTo>
                    <a:pt x="2602" y="541"/>
                  </a:lnTo>
                  <a:cubicBezTo>
                    <a:pt x="2739" y="470"/>
                    <a:pt x="2796" y="297"/>
                    <a:pt x="2725" y="159"/>
                  </a:cubicBezTo>
                  <a:cubicBezTo>
                    <a:pt x="2675" y="58"/>
                    <a:pt x="2576" y="0"/>
                    <a:pt x="2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806913" y="1489492"/>
              <a:ext cx="203517" cy="119476"/>
            </a:xfrm>
            <a:custGeom>
              <a:avLst/>
              <a:gdLst/>
              <a:ahLst/>
              <a:cxnLst/>
              <a:rect l="l" t="t" r="r" b="b"/>
              <a:pathLst>
                <a:path w="2797" h="1642" extrusionOk="0">
                  <a:moveTo>
                    <a:pt x="2472" y="1"/>
                  </a:moveTo>
                  <a:cubicBezTo>
                    <a:pt x="2429" y="1"/>
                    <a:pt x="2385" y="10"/>
                    <a:pt x="2344" y="31"/>
                  </a:cubicBezTo>
                  <a:lnTo>
                    <a:pt x="201" y="1105"/>
                  </a:lnTo>
                  <a:cubicBezTo>
                    <a:pt x="58" y="1171"/>
                    <a:pt x="0" y="1345"/>
                    <a:pt x="72" y="1486"/>
                  </a:cubicBezTo>
                  <a:cubicBezTo>
                    <a:pt x="121" y="1584"/>
                    <a:pt x="222" y="1642"/>
                    <a:pt x="324" y="1642"/>
                  </a:cubicBezTo>
                  <a:cubicBezTo>
                    <a:pt x="369" y="1642"/>
                    <a:pt x="414" y="1633"/>
                    <a:pt x="453" y="1611"/>
                  </a:cubicBezTo>
                  <a:lnTo>
                    <a:pt x="2602" y="537"/>
                  </a:lnTo>
                  <a:cubicBezTo>
                    <a:pt x="2739" y="470"/>
                    <a:pt x="2796" y="298"/>
                    <a:pt x="2725" y="155"/>
                  </a:cubicBezTo>
                  <a:cubicBezTo>
                    <a:pt x="2675" y="58"/>
                    <a:pt x="2576"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806913" y="1565093"/>
              <a:ext cx="203517" cy="119476"/>
            </a:xfrm>
            <a:custGeom>
              <a:avLst/>
              <a:gdLst/>
              <a:ahLst/>
              <a:cxnLst/>
              <a:rect l="l" t="t" r="r" b="b"/>
              <a:pathLst>
                <a:path w="2797" h="1642" extrusionOk="0">
                  <a:moveTo>
                    <a:pt x="2472" y="0"/>
                  </a:moveTo>
                  <a:cubicBezTo>
                    <a:pt x="2429" y="0"/>
                    <a:pt x="2385" y="10"/>
                    <a:pt x="2344" y="31"/>
                  </a:cubicBezTo>
                  <a:lnTo>
                    <a:pt x="201" y="1100"/>
                  </a:lnTo>
                  <a:cubicBezTo>
                    <a:pt x="58" y="1171"/>
                    <a:pt x="0" y="1344"/>
                    <a:pt x="72" y="1486"/>
                  </a:cubicBezTo>
                  <a:cubicBezTo>
                    <a:pt x="121" y="1584"/>
                    <a:pt x="222" y="1642"/>
                    <a:pt x="324" y="1642"/>
                  </a:cubicBezTo>
                  <a:cubicBezTo>
                    <a:pt x="369" y="1642"/>
                    <a:pt x="414" y="1633"/>
                    <a:pt x="453" y="1611"/>
                  </a:cubicBezTo>
                  <a:lnTo>
                    <a:pt x="2602" y="537"/>
                  </a:lnTo>
                  <a:cubicBezTo>
                    <a:pt x="2739" y="470"/>
                    <a:pt x="2796" y="297"/>
                    <a:pt x="2725" y="154"/>
                  </a:cubicBezTo>
                  <a:cubicBezTo>
                    <a:pt x="2675" y="57"/>
                    <a:pt x="2576" y="0"/>
                    <a:pt x="2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806913" y="1640620"/>
              <a:ext cx="203517" cy="119549"/>
            </a:xfrm>
            <a:custGeom>
              <a:avLst/>
              <a:gdLst/>
              <a:ahLst/>
              <a:cxnLst/>
              <a:rect l="l" t="t" r="r" b="b"/>
              <a:pathLst>
                <a:path w="2797" h="1643" extrusionOk="0">
                  <a:moveTo>
                    <a:pt x="2472" y="1"/>
                  </a:moveTo>
                  <a:cubicBezTo>
                    <a:pt x="2429" y="1"/>
                    <a:pt x="2385" y="11"/>
                    <a:pt x="2344" y="31"/>
                  </a:cubicBezTo>
                  <a:lnTo>
                    <a:pt x="201" y="1101"/>
                  </a:lnTo>
                  <a:cubicBezTo>
                    <a:pt x="58" y="1171"/>
                    <a:pt x="0" y="1345"/>
                    <a:pt x="72" y="1482"/>
                  </a:cubicBezTo>
                  <a:cubicBezTo>
                    <a:pt x="121" y="1585"/>
                    <a:pt x="222" y="1642"/>
                    <a:pt x="324" y="1642"/>
                  </a:cubicBezTo>
                  <a:cubicBezTo>
                    <a:pt x="369" y="1642"/>
                    <a:pt x="414" y="1634"/>
                    <a:pt x="453" y="1611"/>
                  </a:cubicBezTo>
                  <a:lnTo>
                    <a:pt x="2602" y="537"/>
                  </a:lnTo>
                  <a:cubicBezTo>
                    <a:pt x="2739" y="466"/>
                    <a:pt x="2796" y="298"/>
                    <a:pt x="2725" y="155"/>
                  </a:cubicBezTo>
                  <a:cubicBezTo>
                    <a:pt x="2675" y="58"/>
                    <a:pt x="2576"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58"/>
          <p:cNvGrpSpPr/>
          <p:nvPr/>
        </p:nvGrpSpPr>
        <p:grpSpPr>
          <a:xfrm>
            <a:off x="2590829" y="1346313"/>
            <a:ext cx="586541" cy="415110"/>
            <a:chOff x="2362229" y="1333125"/>
            <a:chExt cx="586541" cy="415110"/>
          </a:xfrm>
        </p:grpSpPr>
        <p:sp>
          <p:nvSpPr>
            <p:cNvPr id="2038" name="Google Shape;2038;p58"/>
            <p:cNvSpPr/>
            <p:nvPr/>
          </p:nvSpPr>
          <p:spPr>
            <a:xfrm>
              <a:off x="2581246" y="1333125"/>
              <a:ext cx="367523" cy="377274"/>
            </a:xfrm>
            <a:custGeom>
              <a:avLst/>
              <a:gdLst/>
              <a:ahLst/>
              <a:cxnLst/>
              <a:rect l="l" t="t" r="r" b="b"/>
              <a:pathLst>
                <a:path w="5051" h="5185" extrusionOk="0">
                  <a:moveTo>
                    <a:pt x="1864" y="569"/>
                  </a:moveTo>
                  <a:cubicBezTo>
                    <a:pt x="2419" y="569"/>
                    <a:pt x="3089" y="804"/>
                    <a:pt x="3612" y="1190"/>
                  </a:cubicBezTo>
                  <a:cubicBezTo>
                    <a:pt x="4167" y="1594"/>
                    <a:pt x="4482" y="2105"/>
                    <a:pt x="4482" y="2593"/>
                  </a:cubicBezTo>
                  <a:cubicBezTo>
                    <a:pt x="4482" y="3080"/>
                    <a:pt x="4167" y="3592"/>
                    <a:pt x="3612" y="3995"/>
                  </a:cubicBezTo>
                  <a:cubicBezTo>
                    <a:pt x="3089" y="4381"/>
                    <a:pt x="2419" y="4616"/>
                    <a:pt x="1864" y="4616"/>
                  </a:cubicBezTo>
                  <a:cubicBezTo>
                    <a:pt x="1260" y="4616"/>
                    <a:pt x="568" y="4385"/>
                    <a:pt x="568" y="2593"/>
                  </a:cubicBezTo>
                  <a:cubicBezTo>
                    <a:pt x="568" y="800"/>
                    <a:pt x="1260" y="569"/>
                    <a:pt x="1864" y="569"/>
                  </a:cubicBezTo>
                  <a:close/>
                  <a:moveTo>
                    <a:pt x="1864" y="1"/>
                  </a:moveTo>
                  <a:cubicBezTo>
                    <a:pt x="1180" y="1"/>
                    <a:pt x="679" y="276"/>
                    <a:pt x="363" y="817"/>
                  </a:cubicBezTo>
                  <a:cubicBezTo>
                    <a:pt x="119" y="1243"/>
                    <a:pt x="0" y="1825"/>
                    <a:pt x="0" y="2593"/>
                  </a:cubicBezTo>
                  <a:cubicBezTo>
                    <a:pt x="0" y="3361"/>
                    <a:pt x="119" y="3942"/>
                    <a:pt x="363" y="4368"/>
                  </a:cubicBezTo>
                  <a:cubicBezTo>
                    <a:pt x="679" y="4909"/>
                    <a:pt x="1180" y="5184"/>
                    <a:pt x="1864" y="5184"/>
                  </a:cubicBezTo>
                  <a:cubicBezTo>
                    <a:pt x="2543" y="5184"/>
                    <a:pt x="3325" y="4914"/>
                    <a:pt x="3950" y="4457"/>
                  </a:cubicBezTo>
                  <a:cubicBezTo>
                    <a:pt x="4660" y="3933"/>
                    <a:pt x="5050" y="3272"/>
                    <a:pt x="5050" y="2593"/>
                  </a:cubicBezTo>
                  <a:cubicBezTo>
                    <a:pt x="5050" y="1914"/>
                    <a:pt x="4660" y="1253"/>
                    <a:pt x="3950" y="728"/>
                  </a:cubicBezTo>
                  <a:cubicBezTo>
                    <a:pt x="3325" y="271"/>
                    <a:pt x="2543" y="1"/>
                    <a:pt x="18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8"/>
            <p:cNvSpPr/>
            <p:nvPr/>
          </p:nvSpPr>
          <p:spPr>
            <a:xfrm>
              <a:off x="2362229" y="1356118"/>
              <a:ext cx="203589" cy="392117"/>
            </a:xfrm>
            <a:custGeom>
              <a:avLst/>
              <a:gdLst/>
              <a:ahLst/>
              <a:cxnLst/>
              <a:rect l="l" t="t" r="r" b="b"/>
              <a:pathLst>
                <a:path w="2798" h="5389" extrusionOk="0">
                  <a:moveTo>
                    <a:pt x="1515" y="0"/>
                  </a:moveTo>
                  <a:cubicBezTo>
                    <a:pt x="1512" y="0"/>
                    <a:pt x="1508" y="0"/>
                    <a:pt x="1505" y="0"/>
                  </a:cubicBezTo>
                  <a:cubicBezTo>
                    <a:pt x="1345" y="4"/>
                    <a:pt x="1222" y="138"/>
                    <a:pt x="1230" y="293"/>
                  </a:cubicBezTo>
                  <a:cubicBezTo>
                    <a:pt x="1234" y="484"/>
                    <a:pt x="1150" y="705"/>
                    <a:pt x="1062" y="941"/>
                  </a:cubicBezTo>
                  <a:cubicBezTo>
                    <a:pt x="999" y="1105"/>
                    <a:pt x="933" y="1291"/>
                    <a:pt x="892" y="1486"/>
                  </a:cubicBezTo>
                  <a:lnTo>
                    <a:pt x="196" y="1832"/>
                  </a:lnTo>
                  <a:cubicBezTo>
                    <a:pt x="58" y="1904"/>
                    <a:pt x="1" y="2072"/>
                    <a:pt x="71" y="2215"/>
                  </a:cubicBezTo>
                  <a:cubicBezTo>
                    <a:pt x="120" y="2317"/>
                    <a:pt x="222" y="2375"/>
                    <a:pt x="325" y="2375"/>
                  </a:cubicBezTo>
                  <a:cubicBezTo>
                    <a:pt x="369" y="2375"/>
                    <a:pt x="409" y="2361"/>
                    <a:pt x="454" y="2344"/>
                  </a:cubicBezTo>
                  <a:lnTo>
                    <a:pt x="915" y="2113"/>
                  </a:lnTo>
                  <a:cubicBezTo>
                    <a:pt x="972" y="2281"/>
                    <a:pt x="1079" y="2450"/>
                    <a:pt x="1261" y="2610"/>
                  </a:cubicBezTo>
                  <a:cubicBezTo>
                    <a:pt x="1261" y="2614"/>
                    <a:pt x="1265" y="2614"/>
                    <a:pt x="1265" y="2614"/>
                  </a:cubicBezTo>
                  <a:lnTo>
                    <a:pt x="196" y="3151"/>
                  </a:lnTo>
                  <a:cubicBezTo>
                    <a:pt x="58" y="3222"/>
                    <a:pt x="1" y="3391"/>
                    <a:pt x="71" y="3532"/>
                  </a:cubicBezTo>
                  <a:cubicBezTo>
                    <a:pt x="120" y="3630"/>
                    <a:pt x="222" y="3688"/>
                    <a:pt x="325" y="3688"/>
                  </a:cubicBezTo>
                  <a:cubicBezTo>
                    <a:pt x="369" y="3688"/>
                    <a:pt x="409" y="3679"/>
                    <a:pt x="454" y="3661"/>
                  </a:cubicBezTo>
                  <a:lnTo>
                    <a:pt x="1452" y="3160"/>
                  </a:lnTo>
                  <a:lnTo>
                    <a:pt x="1452" y="3160"/>
                  </a:lnTo>
                  <a:cubicBezTo>
                    <a:pt x="1429" y="3297"/>
                    <a:pt x="1372" y="3457"/>
                    <a:pt x="1301" y="3649"/>
                  </a:cubicBezTo>
                  <a:cubicBezTo>
                    <a:pt x="1261" y="3750"/>
                    <a:pt x="1222" y="3862"/>
                    <a:pt x="1185" y="3972"/>
                  </a:cubicBezTo>
                  <a:lnTo>
                    <a:pt x="196" y="4469"/>
                  </a:lnTo>
                  <a:cubicBezTo>
                    <a:pt x="58" y="4540"/>
                    <a:pt x="1" y="4708"/>
                    <a:pt x="71" y="4851"/>
                  </a:cubicBezTo>
                  <a:cubicBezTo>
                    <a:pt x="120" y="4948"/>
                    <a:pt x="222" y="5007"/>
                    <a:pt x="325" y="5007"/>
                  </a:cubicBezTo>
                  <a:cubicBezTo>
                    <a:pt x="369" y="5007"/>
                    <a:pt x="409" y="4997"/>
                    <a:pt x="454" y="4975"/>
                  </a:cubicBezTo>
                  <a:lnTo>
                    <a:pt x="1110" y="4647"/>
                  </a:lnTo>
                  <a:cubicBezTo>
                    <a:pt x="1146" y="4878"/>
                    <a:pt x="1257" y="5104"/>
                    <a:pt x="1496" y="5317"/>
                  </a:cubicBezTo>
                  <a:cubicBezTo>
                    <a:pt x="1550" y="5366"/>
                    <a:pt x="1616" y="5388"/>
                    <a:pt x="1683" y="5388"/>
                  </a:cubicBezTo>
                  <a:cubicBezTo>
                    <a:pt x="1763" y="5388"/>
                    <a:pt x="1843" y="5353"/>
                    <a:pt x="1900" y="5290"/>
                  </a:cubicBezTo>
                  <a:cubicBezTo>
                    <a:pt x="2002" y="5171"/>
                    <a:pt x="1989" y="4993"/>
                    <a:pt x="1873" y="4886"/>
                  </a:cubicBezTo>
                  <a:cubicBezTo>
                    <a:pt x="1691" y="4731"/>
                    <a:pt x="1642" y="4571"/>
                    <a:pt x="1674" y="4368"/>
                  </a:cubicBezTo>
                  <a:lnTo>
                    <a:pt x="2597" y="3905"/>
                  </a:lnTo>
                  <a:cubicBezTo>
                    <a:pt x="2739" y="3835"/>
                    <a:pt x="2797" y="3661"/>
                    <a:pt x="2726" y="3524"/>
                  </a:cubicBezTo>
                  <a:cubicBezTo>
                    <a:pt x="2675" y="3423"/>
                    <a:pt x="2575" y="3365"/>
                    <a:pt x="2471" y="3365"/>
                  </a:cubicBezTo>
                  <a:cubicBezTo>
                    <a:pt x="2429" y="3365"/>
                    <a:pt x="2385" y="3374"/>
                    <a:pt x="2344" y="3395"/>
                  </a:cubicBezTo>
                  <a:lnTo>
                    <a:pt x="1918" y="3608"/>
                  </a:lnTo>
                  <a:cubicBezTo>
                    <a:pt x="1998" y="3377"/>
                    <a:pt x="2056" y="3129"/>
                    <a:pt x="2025" y="2871"/>
                  </a:cubicBezTo>
                  <a:lnTo>
                    <a:pt x="2597" y="2588"/>
                  </a:lnTo>
                  <a:cubicBezTo>
                    <a:pt x="2739" y="2516"/>
                    <a:pt x="2797" y="2344"/>
                    <a:pt x="2726" y="2205"/>
                  </a:cubicBezTo>
                  <a:cubicBezTo>
                    <a:pt x="2675" y="2105"/>
                    <a:pt x="2576" y="2047"/>
                    <a:pt x="2472" y="2047"/>
                  </a:cubicBezTo>
                  <a:cubicBezTo>
                    <a:pt x="2429" y="2047"/>
                    <a:pt x="2386" y="2057"/>
                    <a:pt x="2344" y="2077"/>
                  </a:cubicBezTo>
                  <a:lnTo>
                    <a:pt x="1798" y="2352"/>
                  </a:lnTo>
                  <a:cubicBezTo>
                    <a:pt x="1754" y="2295"/>
                    <a:pt x="1701" y="2237"/>
                    <a:pt x="1634" y="2184"/>
                  </a:cubicBezTo>
                  <a:cubicBezTo>
                    <a:pt x="1515" y="2077"/>
                    <a:pt x="1452" y="1971"/>
                    <a:pt x="1435" y="1850"/>
                  </a:cubicBezTo>
                  <a:lnTo>
                    <a:pt x="2597" y="1269"/>
                  </a:lnTo>
                  <a:cubicBezTo>
                    <a:pt x="2739" y="1199"/>
                    <a:pt x="2797" y="1029"/>
                    <a:pt x="2726" y="888"/>
                  </a:cubicBezTo>
                  <a:cubicBezTo>
                    <a:pt x="2675" y="787"/>
                    <a:pt x="2575" y="728"/>
                    <a:pt x="2471" y="728"/>
                  </a:cubicBezTo>
                  <a:cubicBezTo>
                    <a:pt x="2429" y="728"/>
                    <a:pt x="2385" y="738"/>
                    <a:pt x="2344" y="759"/>
                  </a:cubicBezTo>
                  <a:lnTo>
                    <a:pt x="1599" y="1131"/>
                  </a:lnTo>
                  <a:cubicBezTo>
                    <a:pt x="1701" y="857"/>
                    <a:pt x="1807" y="572"/>
                    <a:pt x="1798" y="275"/>
                  </a:cubicBezTo>
                  <a:cubicBezTo>
                    <a:pt x="1794" y="119"/>
                    <a:pt x="1666" y="0"/>
                    <a:pt x="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0" name="Google Shape;2040;p58"/>
          <p:cNvGrpSpPr/>
          <p:nvPr/>
        </p:nvGrpSpPr>
        <p:grpSpPr>
          <a:xfrm>
            <a:off x="953800" y="2138262"/>
            <a:ext cx="790060" cy="408198"/>
            <a:chOff x="725200" y="2125074"/>
            <a:chExt cx="790060" cy="408198"/>
          </a:xfrm>
        </p:grpSpPr>
        <p:sp>
          <p:nvSpPr>
            <p:cNvPr id="2041" name="Google Shape;2041;p58"/>
            <p:cNvSpPr/>
            <p:nvPr/>
          </p:nvSpPr>
          <p:spPr>
            <a:xfrm>
              <a:off x="725200" y="2125074"/>
              <a:ext cx="378219" cy="408198"/>
            </a:xfrm>
            <a:custGeom>
              <a:avLst/>
              <a:gdLst/>
              <a:ahLst/>
              <a:cxnLst/>
              <a:rect l="l" t="t" r="r" b="b"/>
              <a:pathLst>
                <a:path w="5198" h="5610" extrusionOk="0">
                  <a:moveTo>
                    <a:pt x="2522" y="972"/>
                  </a:moveTo>
                  <a:lnTo>
                    <a:pt x="2522" y="1562"/>
                  </a:lnTo>
                  <a:cubicBezTo>
                    <a:pt x="2522" y="1722"/>
                    <a:pt x="2650" y="1846"/>
                    <a:pt x="2805" y="1846"/>
                  </a:cubicBezTo>
                  <a:lnTo>
                    <a:pt x="4626" y="1846"/>
                  </a:lnTo>
                  <a:lnTo>
                    <a:pt x="4626" y="3764"/>
                  </a:lnTo>
                  <a:lnTo>
                    <a:pt x="2805" y="3764"/>
                  </a:lnTo>
                  <a:cubicBezTo>
                    <a:pt x="2650" y="3764"/>
                    <a:pt x="2522" y="3892"/>
                    <a:pt x="2522" y="4047"/>
                  </a:cubicBezTo>
                  <a:lnTo>
                    <a:pt x="2522" y="4638"/>
                  </a:lnTo>
                  <a:lnTo>
                    <a:pt x="689" y="2805"/>
                  </a:lnTo>
                  <a:lnTo>
                    <a:pt x="2522" y="972"/>
                  </a:lnTo>
                  <a:close/>
                  <a:moveTo>
                    <a:pt x="2809" y="1"/>
                  </a:moveTo>
                  <a:cubicBezTo>
                    <a:pt x="2734" y="1"/>
                    <a:pt x="2660" y="30"/>
                    <a:pt x="2606" y="84"/>
                  </a:cubicBezTo>
                  <a:lnTo>
                    <a:pt x="85" y="2605"/>
                  </a:lnTo>
                  <a:cubicBezTo>
                    <a:pt x="31" y="2658"/>
                    <a:pt x="1" y="2729"/>
                    <a:pt x="1" y="2805"/>
                  </a:cubicBezTo>
                  <a:cubicBezTo>
                    <a:pt x="1" y="2880"/>
                    <a:pt x="31" y="2955"/>
                    <a:pt x="85" y="3008"/>
                  </a:cubicBezTo>
                  <a:lnTo>
                    <a:pt x="2606" y="5525"/>
                  </a:lnTo>
                  <a:cubicBezTo>
                    <a:pt x="2659" y="5583"/>
                    <a:pt x="2735" y="5610"/>
                    <a:pt x="2805" y="5610"/>
                  </a:cubicBezTo>
                  <a:cubicBezTo>
                    <a:pt x="2846" y="5610"/>
                    <a:pt x="2881" y="5605"/>
                    <a:pt x="2916" y="5587"/>
                  </a:cubicBezTo>
                  <a:cubicBezTo>
                    <a:pt x="3023" y="5544"/>
                    <a:pt x="3094" y="5441"/>
                    <a:pt x="3094" y="5325"/>
                  </a:cubicBezTo>
                  <a:lnTo>
                    <a:pt x="3094" y="4336"/>
                  </a:lnTo>
                  <a:lnTo>
                    <a:pt x="4913" y="4336"/>
                  </a:lnTo>
                  <a:cubicBezTo>
                    <a:pt x="5069" y="4336"/>
                    <a:pt x="5198" y="4207"/>
                    <a:pt x="5198" y="4047"/>
                  </a:cubicBezTo>
                  <a:lnTo>
                    <a:pt x="5198" y="1562"/>
                  </a:lnTo>
                  <a:cubicBezTo>
                    <a:pt x="5198" y="1406"/>
                    <a:pt x="5069" y="1277"/>
                    <a:pt x="4913" y="1277"/>
                  </a:cubicBezTo>
                  <a:lnTo>
                    <a:pt x="3094" y="1277"/>
                  </a:lnTo>
                  <a:lnTo>
                    <a:pt x="3094" y="288"/>
                  </a:lnTo>
                  <a:cubicBezTo>
                    <a:pt x="3094" y="173"/>
                    <a:pt x="3023" y="66"/>
                    <a:pt x="2916" y="21"/>
                  </a:cubicBezTo>
                  <a:cubicBezTo>
                    <a:pt x="2882" y="7"/>
                    <a:pt x="2845" y="1"/>
                    <a:pt x="2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8"/>
            <p:cNvSpPr/>
            <p:nvPr/>
          </p:nvSpPr>
          <p:spPr>
            <a:xfrm>
              <a:off x="1137331" y="2125074"/>
              <a:ext cx="377928" cy="408198"/>
            </a:xfrm>
            <a:custGeom>
              <a:avLst/>
              <a:gdLst/>
              <a:ahLst/>
              <a:cxnLst/>
              <a:rect l="l" t="t" r="r" b="b"/>
              <a:pathLst>
                <a:path w="5194" h="5610" extrusionOk="0">
                  <a:moveTo>
                    <a:pt x="2672" y="972"/>
                  </a:moveTo>
                  <a:lnTo>
                    <a:pt x="4505" y="2805"/>
                  </a:lnTo>
                  <a:lnTo>
                    <a:pt x="2672" y="4638"/>
                  </a:lnTo>
                  <a:lnTo>
                    <a:pt x="2672" y="4047"/>
                  </a:lnTo>
                  <a:cubicBezTo>
                    <a:pt x="2672" y="3892"/>
                    <a:pt x="2543" y="3764"/>
                    <a:pt x="2387" y="3764"/>
                  </a:cubicBezTo>
                  <a:lnTo>
                    <a:pt x="568" y="3764"/>
                  </a:lnTo>
                  <a:lnTo>
                    <a:pt x="568" y="1846"/>
                  </a:lnTo>
                  <a:lnTo>
                    <a:pt x="2387" y="1846"/>
                  </a:lnTo>
                  <a:cubicBezTo>
                    <a:pt x="2543" y="1846"/>
                    <a:pt x="2672" y="1722"/>
                    <a:pt x="2672" y="1562"/>
                  </a:cubicBezTo>
                  <a:lnTo>
                    <a:pt x="2672" y="972"/>
                  </a:lnTo>
                  <a:close/>
                  <a:moveTo>
                    <a:pt x="2384" y="1"/>
                  </a:moveTo>
                  <a:cubicBezTo>
                    <a:pt x="2347" y="1"/>
                    <a:pt x="2311" y="7"/>
                    <a:pt x="2277" y="21"/>
                  </a:cubicBezTo>
                  <a:cubicBezTo>
                    <a:pt x="2174" y="66"/>
                    <a:pt x="2104" y="173"/>
                    <a:pt x="2104" y="288"/>
                  </a:cubicBezTo>
                  <a:lnTo>
                    <a:pt x="2104" y="1277"/>
                  </a:lnTo>
                  <a:lnTo>
                    <a:pt x="284" y="1277"/>
                  </a:lnTo>
                  <a:cubicBezTo>
                    <a:pt x="128" y="1277"/>
                    <a:pt x="0" y="1406"/>
                    <a:pt x="0" y="1562"/>
                  </a:cubicBezTo>
                  <a:lnTo>
                    <a:pt x="0" y="4047"/>
                  </a:lnTo>
                  <a:cubicBezTo>
                    <a:pt x="0" y="4207"/>
                    <a:pt x="128" y="4336"/>
                    <a:pt x="284" y="4336"/>
                  </a:cubicBezTo>
                  <a:lnTo>
                    <a:pt x="2104" y="4336"/>
                  </a:lnTo>
                  <a:lnTo>
                    <a:pt x="2104" y="5325"/>
                  </a:lnTo>
                  <a:cubicBezTo>
                    <a:pt x="2104" y="5441"/>
                    <a:pt x="2174" y="5544"/>
                    <a:pt x="2281" y="5587"/>
                  </a:cubicBezTo>
                  <a:cubicBezTo>
                    <a:pt x="2312" y="5605"/>
                    <a:pt x="2352" y="5610"/>
                    <a:pt x="2387" y="5610"/>
                  </a:cubicBezTo>
                  <a:cubicBezTo>
                    <a:pt x="2463" y="5610"/>
                    <a:pt x="2534" y="5583"/>
                    <a:pt x="2588" y="5525"/>
                  </a:cubicBezTo>
                  <a:lnTo>
                    <a:pt x="5108" y="3008"/>
                  </a:lnTo>
                  <a:cubicBezTo>
                    <a:pt x="5161" y="2955"/>
                    <a:pt x="5193" y="2880"/>
                    <a:pt x="5193" y="2805"/>
                  </a:cubicBezTo>
                  <a:cubicBezTo>
                    <a:pt x="5193" y="2729"/>
                    <a:pt x="5161" y="2658"/>
                    <a:pt x="5108" y="2605"/>
                  </a:cubicBezTo>
                  <a:lnTo>
                    <a:pt x="2588" y="84"/>
                  </a:lnTo>
                  <a:cubicBezTo>
                    <a:pt x="2534" y="30"/>
                    <a:pt x="2459" y="1"/>
                    <a:pt x="23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3" name="Google Shape;2043;p58"/>
          <p:cNvGrpSpPr/>
          <p:nvPr/>
        </p:nvGrpSpPr>
        <p:grpSpPr>
          <a:xfrm>
            <a:off x="1015503" y="3622110"/>
            <a:ext cx="644603" cy="484817"/>
            <a:chOff x="786903" y="3608923"/>
            <a:chExt cx="644603" cy="484817"/>
          </a:xfrm>
        </p:grpSpPr>
        <p:sp>
          <p:nvSpPr>
            <p:cNvPr id="2044" name="Google Shape;2044;p58"/>
            <p:cNvSpPr/>
            <p:nvPr/>
          </p:nvSpPr>
          <p:spPr>
            <a:xfrm>
              <a:off x="786903" y="3693910"/>
              <a:ext cx="644603" cy="399830"/>
            </a:xfrm>
            <a:custGeom>
              <a:avLst/>
              <a:gdLst/>
              <a:ahLst/>
              <a:cxnLst/>
              <a:rect l="l" t="t" r="r" b="b"/>
              <a:pathLst>
                <a:path w="8859" h="5495" extrusionOk="0">
                  <a:moveTo>
                    <a:pt x="8287" y="568"/>
                  </a:moveTo>
                  <a:lnTo>
                    <a:pt x="8287" y="4927"/>
                  </a:lnTo>
                  <a:lnTo>
                    <a:pt x="568" y="4927"/>
                  </a:lnTo>
                  <a:lnTo>
                    <a:pt x="568" y="568"/>
                  </a:lnTo>
                  <a:close/>
                  <a:moveTo>
                    <a:pt x="284" y="0"/>
                  </a:moveTo>
                  <a:cubicBezTo>
                    <a:pt x="129" y="0"/>
                    <a:pt x="0" y="125"/>
                    <a:pt x="0" y="284"/>
                  </a:cubicBezTo>
                  <a:lnTo>
                    <a:pt x="0" y="5211"/>
                  </a:lnTo>
                  <a:cubicBezTo>
                    <a:pt x="0" y="5367"/>
                    <a:pt x="129" y="5494"/>
                    <a:pt x="284" y="5494"/>
                  </a:cubicBezTo>
                  <a:lnTo>
                    <a:pt x="8571" y="5494"/>
                  </a:lnTo>
                  <a:cubicBezTo>
                    <a:pt x="8731" y="5494"/>
                    <a:pt x="8859" y="5367"/>
                    <a:pt x="8859" y="5211"/>
                  </a:cubicBezTo>
                  <a:lnTo>
                    <a:pt x="8859" y="284"/>
                  </a:lnTo>
                  <a:cubicBezTo>
                    <a:pt x="8859" y="125"/>
                    <a:pt x="8731" y="0"/>
                    <a:pt x="8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8"/>
            <p:cNvSpPr/>
            <p:nvPr/>
          </p:nvSpPr>
          <p:spPr>
            <a:xfrm>
              <a:off x="863377" y="3873124"/>
              <a:ext cx="160296" cy="41402"/>
            </a:xfrm>
            <a:custGeom>
              <a:avLst/>
              <a:gdLst/>
              <a:ahLst/>
              <a:cxnLst/>
              <a:rect l="l" t="t" r="r" b="b"/>
              <a:pathLst>
                <a:path w="2203" h="569" extrusionOk="0">
                  <a:moveTo>
                    <a:pt x="285" y="1"/>
                  </a:moveTo>
                  <a:cubicBezTo>
                    <a:pt x="125" y="1"/>
                    <a:pt x="1" y="124"/>
                    <a:pt x="1" y="284"/>
                  </a:cubicBezTo>
                  <a:cubicBezTo>
                    <a:pt x="1" y="440"/>
                    <a:pt x="125" y="569"/>
                    <a:pt x="285" y="569"/>
                  </a:cubicBezTo>
                  <a:lnTo>
                    <a:pt x="1918" y="569"/>
                  </a:lnTo>
                  <a:cubicBezTo>
                    <a:pt x="2074" y="569"/>
                    <a:pt x="2203" y="440"/>
                    <a:pt x="2203" y="284"/>
                  </a:cubicBezTo>
                  <a:cubicBezTo>
                    <a:pt x="2203" y="124"/>
                    <a:pt x="2074" y="1"/>
                    <a:pt x="1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8"/>
            <p:cNvSpPr/>
            <p:nvPr/>
          </p:nvSpPr>
          <p:spPr>
            <a:xfrm>
              <a:off x="1194450" y="3813677"/>
              <a:ext cx="160587" cy="160296"/>
            </a:xfrm>
            <a:custGeom>
              <a:avLst/>
              <a:gdLst/>
              <a:ahLst/>
              <a:cxnLst/>
              <a:rect l="l" t="t" r="r" b="b"/>
              <a:pathLst>
                <a:path w="2207" h="2203" extrusionOk="0">
                  <a:moveTo>
                    <a:pt x="1106" y="1"/>
                  </a:moveTo>
                  <a:cubicBezTo>
                    <a:pt x="946" y="1"/>
                    <a:pt x="817" y="125"/>
                    <a:pt x="817" y="285"/>
                  </a:cubicBezTo>
                  <a:lnTo>
                    <a:pt x="817" y="818"/>
                  </a:lnTo>
                  <a:lnTo>
                    <a:pt x="285" y="818"/>
                  </a:lnTo>
                  <a:cubicBezTo>
                    <a:pt x="129" y="818"/>
                    <a:pt x="0" y="941"/>
                    <a:pt x="0" y="1101"/>
                  </a:cubicBezTo>
                  <a:cubicBezTo>
                    <a:pt x="0" y="1257"/>
                    <a:pt x="129" y="1386"/>
                    <a:pt x="285" y="1386"/>
                  </a:cubicBezTo>
                  <a:lnTo>
                    <a:pt x="817" y="1386"/>
                  </a:lnTo>
                  <a:lnTo>
                    <a:pt x="817" y="1918"/>
                  </a:lnTo>
                  <a:cubicBezTo>
                    <a:pt x="817" y="2074"/>
                    <a:pt x="946" y="2203"/>
                    <a:pt x="1106" y="2203"/>
                  </a:cubicBezTo>
                  <a:cubicBezTo>
                    <a:pt x="1261" y="2203"/>
                    <a:pt x="1389" y="2074"/>
                    <a:pt x="1389" y="1918"/>
                  </a:cubicBezTo>
                  <a:lnTo>
                    <a:pt x="1389" y="1386"/>
                  </a:lnTo>
                  <a:lnTo>
                    <a:pt x="1922" y="1386"/>
                  </a:lnTo>
                  <a:cubicBezTo>
                    <a:pt x="2078" y="1386"/>
                    <a:pt x="2206" y="1257"/>
                    <a:pt x="2206" y="1101"/>
                  </a:cubicBezTo>
                  <a:cubicBezTo>
                    <a:pt x="2206" y="941"/>
                    <a:pt x="2078" y="818"/>
                    <a:pt x="1922" y="818"/>
                  </a:cubicBezTo>
                  <a:lnTo>
                    <a:pt x="1389" y="818"/>
                  </a:lnTo>
                  <a:lnTo>
                    <a:pt x="1389" y="285"/>
                  </a:lnTo>
                  <a:cubicBezTo>
                    <a:pt x="1389" y="125"/>
                    <a:pt x="1261" y="1"/>
                    <a:pt x="1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8"/>
            <p:cNvSpPr/>
            <p:nvPr/>
          </p:nvSpPr>
          <p:spPr>
            <a:xfrm>
              <a:off x="863377" y="3608923"/>
              <a:ext cx="160296" cy="41475"/>
            </a:xfrm>
            <a:custGeom>
              <a:avLst/>
              <a:gdLst/>
              <a:ahLst/>
              <a:cxnLst/>
              <a:rect l="l" t="t" r="r" b="b"/>
              <a:pathLst>
                <a:path w="2203" h="570" extrusionOk="0">
                  <a:moveTo>
                    <a:pt x="285" y="1"/>
                  </a:moveTo>
                  <a:cubicBezTo>
                    <a:pt x="125" y="1"/>
                    <a:pt x="1" y="125"/>
                    <a:pt x="1" y="285"/>
                  </a:cubicBezTo>
                  <a:cubicBezTo>
                    <a:pt x="1" y="441"/>
                    <a:pt x="125" y="569"/>
                    <a:pt x="285" y="569"/>
                  </a:cubicBezTo>
                  <a:lnTo>
                    <a:pt x="1918" y="569"/>
                  </a:lnTo>
                  <a:cubicBezTo>
                    <a:pt x="2074" y="569"/>
                    <a:pt x="2203" y="441"/>
                    <a:pt x="2203" y="285"/>
                  </a:cubicBezTo>
                  <a:cubicBezTo>
                    <a:pt x="2203" y="125"/>
                    <a:pt x="2074" y="1"/>
                    <a:pt x="1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8"/>
            <p:cNvSpPr/>
            <p:nvPr/>
          </p:nvSpPr>
          <p:spPr>
            <a:xfrm>
              <a:off x="1194450" y="3608923"/>
              <a:ext cx="160587" cy="41475"/>
            </a:xfrm>
            <a:custGeom>
              <a:avLst/>
              <a:gdLst/>
              <a:ahLst/>
              <a:cxnLst/>
              <a:rect l="l" t="t" r="r" b="b"/>
              <a:pathLst>
                <a:path w="2207" h="570" extrusionOk="0">
                  <a:moveTo>
                    <a:pt x="285" y="1"/>
                  </a:moveTo>
                  <a:cubicBezTo>
                    <a:pt x="129" y="1"/>
                    <a:pt x="0" y="125"/>
                    <a:pt x="0" y="285"/>
                  </a:cubicBezTo>
                  <a:cubicBezTo>
                    <a:pt x="0" y="441"/>
                    <a:pt x="129" y="569"/>
                    <a:pt x="285" y="569"/>
                  </a:cubicBezTo>
                  <a:lnTo>
                    <a:pt x="1922" y="569"/>
                  </a:lnTo>
                  <a:cubicBezTo>
                    <a:pt x="2078" y="569"/>
                    <a:pt x="2206" y="441"/>
                    <a:pt x="2206" y="285"/>
                  </a:cubicBezTo>
                  <a:cubicBezTo>
                    <a:pt x="2206" y="125"/>
                    <a:pt x="2078" y="1"/>
                    <a:pt x="1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58"/>
          <p:cNvGrpSpPr/>
          <p:nvPr/>
        </p:nvGrpSpPr>
        <p:grpSpPr>
          <a:xfrm>
            <a:off x="1878985" y="2012600"/>
            <a:ext cx="535608" cy="455057"/>
            <a:chOff x="1650385" y="1999413"/>
            <a:chExt cx="535608" cy="455057"/>
          </a:xfrm>
        </p:grpSpPr>
        <p:sp>
          <p:nvSpPr>
            <p:cNvPr id="2050" name="Google Shape;2050;p58"/>
            <p:cNvSpPr/>
            <p:nvPr/>
          </p:nvSpPr>
          <p:spPr>
            <a:xfrm>
              <a:off x="1650385" y="2365918"/>
              <a:ext cx="535605" cy="88552"/>
            </a:xfrm>
            <a:custGeom>
              <a:avLst/>
              <a:gdLst/>
              <a:ahLst/>
              <a:cxnLst/>
              <a:rect l="l" t="t" r="r" b="b"/>
              <a:pathLst>
                <a:path w="7361" h="1217" extrusionOk="0">
                  <a:moveTo>
                    <a:pt x="328" y="1"/>
                  </a:moveTo>
                  <a:cubicBezTo>
                    <a:pt x="279" y="1"/>
                    <a:pt x="229" y="13"/>
                    <a:pt x="183" y="40"/>
                  </a:cubicBezTo>
                  <a:cubicBezTo>
                    <a:pt x="46" y="116"/>
                    <a:pt x="1" y="294"/>
                    <a:pt x="77" y="427"/>
                  </a:cubicBezTo>
                  <a:cubicBezTo>
                    <a:pt x="361" y="915"/>
                    <a:pt x="885" y="1216"/>
                    <a:pt x="1444" y="1216"/>
                  </a:cubicBezTo>
                  <a:cubicBezTo>
                    <a:pt x="1870" y="1216"/>
                    <a:pt x="2270" y="1044"/>
                    <a:pt x="2563" y="751"/>
                  </a:cubicBezTo>
                  <a:cubicBezTo>
                    <a:pt x="2856" y="1044"/>
                    <a:pt x="3259" y="1216"/>
                    <a:pt x="3681" y="1216"/>
                  </a:cubicBezTo>
                  <a:cubicBezTo>
                    <a:pt x="4107" y="1216"/>
                    <a:pt x="4507" y="1044"/>
                    <a:pt x="4800" y="751"/>
                  </a:cubicBezTo>
                  <a:cubicBezTo>
                    <a:pt x="5093" y="1044"/>
                    <a:pt x="5496" y="1216"/>
                    <a:pt x="5918" y="1216"/>
                  </a:cubicBezTo>
                  <a:cubicBezTo>
                    <a:pt x="6477" y="1216"/>
                    <a:pt x="7000" y="915"/>
                    <a:pt x="7285" y="427"/>
                  </a:cubicBezTo>
                  <a:cubicBezTo>
                    <a:pt x="7360" y="294"/>
                    <a:pt x="7316" y="116"/>
                    <a:pt x="7178" y="40"/>
                  </a:cubicBezTo>
                  <a:cubicBezTo>
                    <a:pt x="7134" y="13"/>
                    <a:pt x="7084" y="1"/>
                    <a:pt x="7035" y="1"/>
                  </a:cubicBezTo>
                  <a:cubicBezTo>
                    <a:pt x="6938" y="1"/>
                    <a:pt x="6842" y="51"/>
                    <a:pt x="6792" y="143"/>
                  </a:cubicBezTo>
                  <a:cubicBezTo>
                    <a:pt x="6611" y="454"/>
                    <a:pt x="6277" y="648"/>
                    <a:pt x="5918" y="648"/>
                  </a:cubicBezTo>
                  <a:cubicBezTo>
                    <a:pt x="5558" y="648"/>
                    <a:pt x="5226" y="454"/>
                    <a:pt x="5048" y="143"/>
                  </a:cubicBezTo>
                  <a:cubicBezTo>
                    <a:pt x="4995" y="54"/>
                    <a:pt x="4901" y="1"/>
                    <a:pt x="4800" y="1"/>
                  </a:cubicBezTo>
                  <a:cubicBezTo>
                    <a:pt x="4697" y="1"/>
                    <a:pt x="4604" y="54"/>
                    <a:pt x="4555" y="143"/>
                  </a:cubicBezTo>
                  <a:cubicBezTo>
                    <a:pt x="4374" y="454"/>
                    <a:pt x="4040" y="648"/>
                    <a:pt x="3681" y="648"/>
                  </a:cubicBezTo>
                  <a:cubicBezTo>
                    <a:pt x="3321" y="648"/>
                    <a:pt x="2989" y="454"/>
                    <a:pt x="2811" y="143"/>
                  </a:cubicBezTo>
                  <a:cubicBezTo>
                    <a:pt x="2758" y="54"/>
                    <a:pt x="2664" y="1"/>
                    <a:pt x="2563" y="1"/>
                  </a:cubicBezTo>
                  <a:cubicBezTo>
                    <a:pt x="2461" y="1"/>
                    <a:pt x="2367" y="54"/>
                    <a:pt x="2318" y="143"/>
                  </a:cubicBezTo>
                  <a:cubicBezTo>
                    <a:pt x="2137" y="454"/>
                    <a:pt x="1803" y="648"/>
                    <a:pt x="1444" y="648"/>
                  </a:cubicBezTo>
                  <a:cubicBezTo>
                    <a:pt x="1084" y="648"/>
                    <a:pt x="752" y="454"/>
                    <a:pt x="570" y="143"/>
                  </a:cubicBezTo>
                  <a:cubicBezTo>
                    <a:pt x="519" y="51"/>
                    <a:pt x="426"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8"/>
            <p:cNvSpPr/>
            <p:nvPr/>
          </p:nvSpPr>
          <p:spPr>
            <a:xfrm>
              <a:off x="1975928" y="2270090"/>
              <a:ext cx="210065" cy="88479"/>
            </a:xfrm>
            <a:custGeom>
              <a:avLst/>
              <a:gdLst/>
              <a:ahLst/>
              <a:cxnLst/>
              <a:rect l="l" t="t" r="r" b="b"/>
              <a:pathLst>
                <a:path w="2887" h="1216" extrusionOk="0">
                  <a:moveTo>
                    <a:pt x="326" y="1"/>
                  </a:moveTo>
                  <a:cubicBezTo>
                    <a:pt x="277" y="1"/>
                    <a:pt x="228" y="13"/>
                    <a:pt x="183" y="40"/>
                  </a:cubicBezTo>
                  <a:cubicBezTo>
                    <a:pt x="46" y="119"/>
                    <a:pt x="1" y="292"/>
                    <a:pt x="81" y="425"/>
                  </a:cubicBezTo>
                  <a:cubicBezTo>
                    <a:pt x="361" y="914"/>
                    <a:pt x="885" y="1216"/>
                    <a:pt x="1444" y="1216"/>
                  </a:cubicBezTo>
                  <a:cubicBezTo>
                    <a:pt x="2003" y="1216"/>
                    <a:pt x="2526" y="914"/>
                    <a:pt x="2811" y="425"/>
                  </a:cubicBezTo>
                  <a:cubicBezTo>
                    <a:pt x="2886" y="292"/>
                    <a:pt x="2842" y="119"/>
                    <a:pt x="2704" y="40"/>
                  </a:cubicBezTo>
                  <a:cubicBezTo>
                    <a:pt x="2661" y="13"/>
                    <a:pt x="2612" y="1"/>
                    <a:pt x="2564" y="1"/>
                  </a:cubicBezTo>
                  <a:cubicBezTo>
                    <a:pt x="2465" y="1"/>
                    <a:pt x="2368" y="52"/>
                    <a:pt x="2318" y="142"/>
                  </a:cubicBezTo>
                  <a:cubicBezTo>
                    <a:pt x="2137" y="452"/>
                    <a:pt x="1803" y="648"/>
                    <a:pt x="1444" y="648"/>
                  </a:cubicBezTo>
                  <a:cubicBezTo>
                    <a:pt x="1084" y="648"/>
                    <a:pt x="752" y="452"/>
                    <a:pt x="574" y="142"/>
                  </a:cubicBezTo>
                  <a:cubicBezTo>
                    <a:pt x="520" y="52"/>
                    <a:pt x="424"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8"/>
            <p:cNvSpPr/>
            <p:nvPr/>
          </p:nvSpPr>
          <p:spPr>
            <a:xfrm>
              <a:off x="1650385" y="2270090"/>
              <a:ext cx="210065" cy="88479"/>
            </a:xfrm>
            <a:custGeom>
              <a:avLst/>
              <a:gdLst/>
              <a:ahLst/>
              <a:cxnLst/>
              <a:rect l="l" t="t" r="r" b="b"/>
              <a:pathLst>
                <a:path w="2887" h="1216" extrusionOk="0">
                  <a:moveTo>
                    <a:pt x="326" y="1"/>
                  </a:moveTo>
                  <a:cubicBezTo>
                    <a:pt x="277" y="1"/>
                    <a:pt x="228" y="13"/>
                    <a:pt x="183" y="40"/>
                  </a:cubicBezTo>
                  <a:cubicBezTo>
                    <a:pt x="46" y="119"/>
                    <a:pt x="1" y="292"/>
                    <a:pt x="77" y="425"/>
                  </a:cubicBezTo>
                  <a:cubicBezTo>
                    <a:pt x="361" y="914"/>
                    <a:pt x="885" y="1216"/>
                    <a:pt x="1444" y="1216"/>
                  </a:cubicBezTo>
                  <a:cubicBezTo>
                    <a:pt x="2004" y="1216"/>
                    <a:pt x="2527" y="914"/>
                    <a:pt x="2811" y="425"/>
                  </a:cubicBezTo>
                  <a:cubicBezTo>
                    <a:pt x="2887" y="292"/>
                    <a:pt x="2842" y="119"/>
                    <a:pt x="2704" y="40"/>
                  </a:cubicBezTo>
                  <a:cubicBezTo>
                    <a:pt x="2661" y="13"/>
                    <a:pt x="2612" y="1"/>
                    <a:pt x="2564" y="1"/>
                  </a:cubicBezTo>
                  <a:cubicBezTo>
                    <a:pt x="2465" y="1"/>
                    <a:pt x="2369" y="52"/>
                    <a:pt x="2318" y="142"/>
                  </a:cubicBezTo>
                  <a:cubicBezTo>
                    <a:pt x="2137" y="452"/>
                    <a:pt x="1803" y="648"/>
                    <a:pt x="1444" y="648"/>
                  </a:cubicBezTo>
                  <a:cubicBezTo>
                    <a:pt x="1084" y="648"/>
                    <a:pt x="752" y="452"/>
                    <a:pt x="570" y="142"/>
                  </a:cubicBezTo>
                  <a:cubicBezTo>
                    <a:pt x="519" y="52"/>
                    <a:pt x="424"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8"/>
            <p:cNvSpPr/>
            <p:nvPr/>
          </p:nvSpPr>
          <p:spPr>
            <a:xfrm>
              <a:off x="1863582" y="1999413"/>
              <a:ext cx="167063" cy="390807"/>
            </a:xfrm>
            <a:custGeom>
              <a:avLst/>
              <a:gdLst/>
              <a:ahLst/>
              <a:cxnLst/>
              <a:rect l="l" t="t" r="r" b="b"/>
              <a:pathLst>
                <a:path w="2296" h="5371" extrusionOk="0">
                  <a:moveTo>
                    <a:pt x="760" y="0"/>
                  </a:moveTo>
                  <a:cubicBezTo>
                    <a:pt x="600" y="0"/>
                    <a:pt x="471" y="124"/>
                    <a:pt x="471" y="284"/>
                  </a:cubicBezTo>
                  <a:lnTo>
                    <a:pt x="471" y="3915"/>
                  </a:lnTo>
                  <a:cubicBezTo>
                    <a:pt x="196" y="4026"/>
                    <a:pt x="0" y="4296"/>
                    <a:pt x="0" y="4612"/>
                  </a:cubicBezTo>
                  <a:cubicBezTo>
                    <a:pt x="0" y="5028"/>
                    <a:pt x="342" y="5370"/>
                    <a:pt x="760" y="5370"/>
                  </a:cubicBezTo>
                  <a:cubicBezTo>
                    <a:pt x="1172" y="5370"/>
                    <a:pt x="1514" y="5028"/>
                    <a:pt x="1514" y="4612"/>
                  </a:cubicBezTo>
                  <a:cubicBezTo>
                    <a:pt x="1514" y="4296"/>
                    <a:pt x="1319" y="4026"/>
                    <a:pt x="1044" y="3915"/>
                  </a:cubicBezTo>
                  <a:lnTo>
                    <a:pt x="1044" y="3324"/>
                  </a:lnTo>
                  <a:lnTo>
                    <a:pt x="2007" y="3324"/>
                  </a:lnTo>
                  <a:cubicBezTo>
                    <a:pt x="2167" y="3324"/>
                    <a:pt x="2296" y="3196"/>
                    <a:pt x="2296" y="3041"/>
                  </a:cubicBezTo>
                  <a:cubicBezTo>
                    <a:pt x="2296" y="2881"/>
                    <a:pt x="2167" y="2752"/>
                    <a:pt x="2007" y="2752"/>
                  </a:cubicBezTo>
                  <a:lnTo>
                    <a:pt x="1044" y="2752"/>
                  </a:lnTo>
                  <a:lnTo>
                    <a:pt x="1044" y="2268"/>
                  </a:lnTo>
                  <a:lnTo>
                    <a:pt x="2007" y="2268"/>
                  </a:lnTo>
                  <a:cubicBezTo>
                    <a:pt x="2167" y="2268"/>
                    <a:pt x="2296" y="2139"/>
                    <a:pt x="2296" y="1984"/>
                  </a:cubicBezTo>
                  <a:cubicBezTo>
                    <a:pt x="2296" y="1828"/>
                    <a:pt x="2167" y="1699"/>
                    <a:pt x="2007" y="1699"/>
                  </a:cubicBezTo>
                  <a:lnTo>
                    <a:pt x="1044" y="1699"/>
                  </a:lnTo>
                  <a:lnTo>
                    <a:pt x="1044" y="1216"/>
                  </a:lnTo>
                  <a:lnTo>
                    <a:pt x="2007" y="1216"/>
                  </a:lnTo>
                  <a:cubicBezTo>
                    <a:pt x="2167" y="1216"/>
                    <a:pt x="2296" y="1087"/>
                    <a:pt x="2296" y="933"/>
                  </a:cubicBezTo>
                  <a:cubicBezTo>
                    <a:pt x="2296" y="773"/>
                    <a:pt x="2167" y="648"/>
                    <a:pt x="2007" y="648"/>
                  </a:cubicBezTo>
                  <a:lnTo>
                    <a:pt x="1044" y="648"/>
                  </a:lnTo>
                  <a:lnTo>
                    <a:pt x="1044" y="284"/>
                  </a:lnTo>
                  <a:cubicBezTo>
                    <a:pt x="1044" y="124"/>
                    <a:pt x="915" y="0"/>
                    <a:pt x="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4" name="Google Shape;2054;p58"/>
          <p:cNvSpPr/>
          <p:nvPr/>
        </p:nvSpPr>
        <p:spPr>
          <a:xfrm>
            <a:off x="1732440" y="2855265"/>
            <a:ext cx="464152" cy="455639"/>
          </a:xfrm>
          <a:custGeom>
            <a:avLst/>
            <a:gdLst/>
            <a:ahLst/>
            <a:cxnLst/>
            <a:rect l="l" t="t" r="r" b="b"/>
            <a:pathLst>
              <a:path w="6379" h="6262" extrusionOk="0">
                <a:moveTo>
                  <a:pt x="1639" y="585"/>
                </a:moveTo>
                <a:cubicBezTo>
                  <a:pt x="1823" y="585"/>
                  <a:pt x="2002" y="628"/>
                  <a:pt x="2166" y="713"/>
                </a:cubicBezTo>
                <a:cubicBezTo>
                  <a:pt x="2553" y="913"/>
                  <a:pt x="2828" y="1321"/>
                  <a:pt x="2952" y="1876"/>
                </a:cubicBezTo>
                <a:cubicBezTo>
                  <a:pt x="2637" y="1934"/>
                  <a:pt x="2366" y="2107"/>
                  <a:pt x="2180" y="2351"/>
                </a:cubicBezTo>
                <a:cubicBezTo>
                  <a:pt x="1940" y="2196"/>
                  <a:pt x="1687" y="2151"/>
                  <a:pt x="1470" y="2116"/>
                </a:cubicBezTo>
                <a:cubicBezTo>
                  <a:pt x="1238" y="2075"/>
                  <a:pt x="1035" y="2040"/>
                  <a:pt x="853" y="1889"/>
                </a:cubicBezTo>
                <a:cubicBezTo>
                  <a:pt x="630" y="1708"/>
                  <a:pt x="622" y="1459"/>
                  <a:pt x="636" y="1326"/>
                </a:cubicBezTo>
                <a:cubicBezTo>
                  <a:pt x="657" y="1086"/>
                  <a:pt x="800" y="856"/>
                  <a:pt x="976" y="762"/>
                </a:cubicBezTo>
                <a:cubicBezTo>
                  <a:pt x="1196" y="644"/>
                  <a:pt x="1421" y="585"/>
                  <a:pt x="1639" y="585"/>
                </a:cubicBezTo>
                <a:close/>
                <a:moveTo>
                  <a:pt x="4914" y="572"/>
                </a:moveTo>
                <a:cubicBezTo>
                  <a:pt x="4942" y="572"/>
                  <a:pt x="4967" y="573"/>
                  <a:pt x="4989" y="576"/>
                </a:cubicBezTo>
                <a:cubicBezTo>
                  <a:pt x="5229" y="598"/>
                  <a:pt x="5464" y="740"/>
                  <a:pt x="5557" y="918"/>
                </a:cubicBezTo>
                <a:cubicBezTo>
                  <a:pt x="5775" y="1321"/>
                  <a:pt x="5788" y="1743"/>
                  <a:pt x="5602" y="2107"/>
                </a:cubicBezTo>
                <a:cubicBezTo>
                  <a:pt x="5407" y="2493"/>
                  <a:pt x="4998" y="2764"/>
                  <a:pt x="4444" y="2892"/>
                </a:cubicBezTo>
                <a:cubicBezTo>
                  <a:pt x="4385" y="2577"/>
                  <a:pt x="4213" y="2307"/>
                  <a:pt x="3969" y="2116"/>
                </a:cubicBezTo>
                <a:cubicBezTo>
                  <a:pt x="4124" y="1876"/>
                  <a:pt x="4168" y="1628"/>
                  <a:pt x="4204" y="1410"/>
                </a:cubicBezTo>
                <a:cubicBezTo>
                  <a:pt x="4243" y="1180"/>
                  <a:pt x="4274" y="975"/>
                  <a:pt x="4430" y="793"/>
                </a:cubicBezTo>
                <a:cubicBezTo>
                  <a:pt x="4581" y="609"/>
                  <a:pt x="4778" y="572"/>
                  <a:pt x="4914" y="572"/>
                </a:cubicBezTo>
                <a:close/>
                <a:moveTo>
                  <a:pt x="3192" y="2422"/>
                </a:moveTo>
                <a:cubicBezTo>
                  <a:pt x="3582" y="2422"/>
                  <a:pt x="3897" y="2741"/>
                  <a:pt x="3897" y="3128"/>
                </a:cubicBezTo>
                <a:cubicBezTo>
                  <a:pt x="3897" y="3519"/>
                  <a:pt x="3582" y="3838"/>
                  <a:pt x="3192" y="3838"/>
                </a:cubicBezTo>
                <a:cubicBezTo>
                  <a:pt x="2801" y="3838"/>
                  <a:pt x="2482" y="3519"/>
                  <a:pt x="2482" y="3128"/>
                </a:cubicBezTo>
                <a:cubicBezTo>
                  <a:pt x="2482" y="2741"/>
                  <a:pt x="2801" y="2422"/>
                  <a:pt x="3192" y="2422"/>
                </a:cubicBezTo>
                <a:close/>
                <a:moveTo>
                  <a:pt x="4204" y="3909"/>
                </a:moveTo>
                <a:cubicBezTo>
                  <a:pt x="4444" y="4064"/>
                  <a:pt x="4696" y="4109"/>
                  <a:pt x="4909" y="4144"/>
                </a:cubicBezTo>
                <a:cubicBezTo>
                  <a:pt x="5145" y="4185"/>
                  <a:pt x="5344" y="4220"/>
                  <a:pt x="5530" y="4371"/>
                </a:cubicBezTo>
                <a:cubicBezTo>
                  <a:pt x="5753" y="4552"/>
                  <a:pt x="5761" y="4801"/>
                  <a:pt x="5749" y="4930"/>
                </a:cubicBezTo>
                <a:cubicBezTo>
                  <a:pt x="5722" y="5174"/>
                  <a:pt x="5583" y="5404"/>
                  <a:pt x="5407" y="5498"/>
                </a:cubicBezTo>
                <a:cubicBezTo>
                  <a:pt x="5185" y="5616"/>
                  <a:pt x="4960" y="5675"/>
                  <a:pt x="4743" y="5675"/>
                </a:cubicBezTo>
                <a:cubicBezTo>
                  <a:pt x="4560" y="5675"/>
                  <a:pt x="4382" y="5632"/>
                  <a:pt x="4217" y="5547"/>
                </a:cubicBezTo>
                <a:cubicBezTo>
                  <a:pt x="3826" y="5347"/>
                  <a:pt x="3555" y="4939"/>
                  <a:pt x="3432" y="4384"/>
                </a:cubicBezTo>
                <a:cubicBezTo>
                  <a:pt x="3742" y="4326"/>
                  <a:pt x="4018" y="4153"/>
                  <a:pt x="4204" y="3909"/>
                </a:cubicBezTo>
                <a:close/>
                <a:moveTo>
                  <a:pt x="1935" y="3368"/>
                </a:moveTo>
                <a:cubicBezTo>
                  <a:pt x="1998" y="3683"/>
                  <a:pt x="2170" y="3953"/>
                  <a:pt x="2414" y="4144"/>
                </a:cubicBezTo>
                <a:cubicBezTo>
                  <a:pt x="2260" y="4384"/>
                  <a:pt x="2215" y="4632"/>
                  <a:pt x="2180" y="4850"/>
                </a:cubicBezTo>
                <a:cubicBezTo>
                  <a:pt x="2140" y="5080"/>
                  <a:pt x="2104" y="5285"/>
                  <a:pt x="1953" y="5467"/>
                </a:cubicBezTo>
                <a:cubicBezTo>
                  <a:pt x="1802" y="5651"/>
                  <a:pt x="1605" y="5688"/>
                  <a:pt x="1467" y="5688"/>
                </a:cubicBezTo>
                <a:cubicBezTo>
                  <a:pt x="1438" y="5688"/>
                  <a:pt x="1412" y="5687"/>
                  <a:pt x="1390" y="5684"/>
                </a:cubicBezTo>
                <a:cubicBezTo>
                  <a:pt x="1150" y="5662"/>
                  <a:pt x="919" y="5520"/>
                  <a:pt x="826" y="5342"/>
                </a:cubicBezTo>
                <a:cubicBezTo>
                  <a:pt x="609" y="4939"/>
                  <a:pt x="591" y="4513"/>
                  <a:pt x="777" y="4153"/>
                </a:cubicBezTo>
                <a:cubicBezTo>
                  <a:pt x="976" y="3767"/>
                  <a:pt x="1385" y="3496"/>
                  <a:pt x="1935" y="3368"/>
                </a:cubicBezTo>
                <a:close/>
                <a:moveTo>
                  <a:pt x="4908" y="0"/>
                </a:moveTo>
                <a:cubicBezTo>
                  <a:pt x="4548" y="0"/>
                  <a:pt x="4219" y="154"/>
                  <a:pt x="3991" y="430"/>
                </a:cubicBezTo>
                <a:cubicBezTo>
                  <a:pt x="3742" y="731"/>
                  <a:pt x="3688" y="1042"/>
                  <a:pt x="3639" y="1317"/>
                </a:cubicBezTo>
                <a:cubicBezTo>
                  <a:pt x="3609" y="1495"/>
                  <a:pt x="3586" y="1645"/>
                  <a:pt x="3512" y="1774"/>
                </a:cubicBezTo>
                <a:cubicBezTo>
                  <a:pt x="3352" y="1042"/>
                  <a:pt x="2974" y="491"/>
                  <a:pt x="2428" y="207"/>
                </a:cubicBezTo>
                <a:cubicBezTo>
                  <a:pt x="2182" y="80"/>
                  <a:pt x="1913" y="16"/>
                  <a:pt x="1637" y="16"/>
                </a:cubicBezTo>
                <a:cubicBezTo>
                  <a:pt x="1328" y="16"/>
                  <a:pt x="1011" y="96"/>
                  <a:pt x="710" y="256"/>
                </a:cubicBezTo>
                <a:cubicBezTo>
                  <a:pt x="364" y="442"/>
                  <a:pt x="111" y="838"/>
                  <a:pt x="67" y="1268"/>
                </a:cubicBezTo>
                <a:cubicBezTo>
                  <a:pt x="23" y="1686"/>
                  <a:pt x="177" y="2071"/>
                  <a:pt x="489" y="2329"/>
                </a:cubicBezTo>
                <a:cubicBezTo>
                  <a:pt x="790" y="2577"/>
                  <a:pt x="1101" y="2630"/>
                  <a:pt x="1376" y="2675"/>
                </a:cubicBezTo>
                <a:cubicBezTo>
                  <a:pt x="1558" y="2706"/>
                  <a:pt x="1705" y="2733"/>
                  <a:pt x="1838" y="2808"/>
                </a:cubicBezTo>
                <a:cubicBezTo>
                  <a:pt x="1105" y="2968"/>
                  <a:pt x="556" y="3345"/>
                  <a:pt x="271" y="3892"/>
                </a:cubicBezTo>
                <a:cubicBezTo>
                  <a:pt x="1" y="4415"/>
                  <a:pt x="18" y="5045"/>
                  <a:pt x="320" y="5609"/>
                </a:cubicBezTo>
                <a:cubicBezTo>
                  <a:pt x="502" y="5955"/>
                  <a:pt x="902" y="6208"/>
                  <a:pt x="1332" y="6252"/>
                </a:cubicBezTo>
                <a:cubicBezTo>
                  <a:pt x="1381" y="6256"/>
                  <a:pt x="1425" y="6262"/>
                  <a:pt x="1470" y="6262"/>
                </a:cubicBezTo>
                <a:cubicBezTo>
                  <a:pt x="1829" y="6262"/>
                  <a:pt x="2162" y="6106"/>
                  <a:pt x="2393" y="5830"/>
                </a:cubicBezTo>
                <a:cubicBezTo>
                  <a:pt x="2641" y="5529"/>
                  <a:pt x="2695" y="5218"/>
                  <a:pt x="2739" y="4943"/>
                </a:cubicBezTo>
                <a:cubicBezTo>
                  <a:pt x="2770" y="4765"/>
                  <a:pt x="2797" y="4615"/>
                  <a:pt x="2872" y="4486"/>
                </a:cubicBezTo>
                <a:cubicBezTo>
                  <a:pt x="3027" y="5218"/>
                  <a:pt x="3409" y="5769"/>
                  <a:pt x="3955" y="6053"/>
                </a:cubicBezTo>
                <a:cubicBezTo>
                  <a:pt x="4199" y="6176"/>
                  <a:pt x="4470" y="6244"/>
                  <a:pt x="4745" y="6244"/>
                </a:cubicBezTo>
                <a:cubicBezTo>
                  <a:pt x="5056" y="6244"/>
                  <a:pt x="5370" y="6164"/>
                  <a:pt x="5673" y="6004"/>
                </a:cubicBezTo>
                <a:cubicBezTo>
                  <a:pt x="6019" y="5818"/>
                  <a:pt x="6267" y="5422"/>
                  <a:pt x="6316" y="4992"/>
                </a:cubicBezTo>
                <a:cubicBezTo>
                  <a:pt x="6356" y="4574"/>
                  <a:pt x="6206" y="4189"/>
                  <a:pt x="5894" y="3931"/>
                </a:cubicBezTo>
                <a:cubicBezTo>
                  <a:pt x="5593" y="3683"/>
                  <a:pt x="5282" y="3630"/>
                  <a:pt x="5007" y="3585"/>
                </a:cubicBezTo>
                <a:cubicBezTo>
                  <a:pt x="4825" y="3554"/>
                  <a:pt x="4674" y="3527"/>
                  <a:pt x="4545" y="3452"/>
                </a:cubicBezTo>
                <a:cubicBezTo>
                  <a:pt x="5278" y="3292"/>
                  <a:pt x="5828" y="2915"/>
                  <a:pt x="6108" y="2368"/>
                </a:cubicBezTo>
                <a:cubicBezTo>
                  <a:pt x="6378" y="1845"/>
                  <a:pt x="6361" y="1215"/>
                  <a:pt x="6059" y="647"/>
                </a:cubicBezTo>
                <a:cubicBezTo>
                  <a:pt x="5876" y="305"/>
                  <a:pt x="5482" y="52"/>
                  <a:pt x="5047" y="8"/>
                </a:cubicBezTo>
                <a:cubicBezTo>
                  <a:pt x="5000" y="3"/>
                  <a:pt x="4954" y="0"/>
                  <a:pt x="4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p58"/>
          <p:cNvGrpSpPr/>
          <p:nvPr/>
        </p:nvGrpSpPr>
        <p:grpSpPr>
          <a:xfrm>
            <a:off x="2766188" y="3588567"/>
            <a:ext cx="295561" cy="564856"/>
            <a:chOff x="2537588" y="3575379"/>
            <a:chExt cx="295561" cy="564856"/>
          </a:xfrm>
        </p:grpSpPr>
        <p:sp>
          <p:nvSpPr>
            <p:cNvPr id="2056" name="Google Shape;2056;p58"/>
            <p:cNvSpPr/>
            <p:nvPr/>
          </p:nvSpPr>
          <p:spPr>
            <a:xfrm>
              <a:off x="2616100" y="3575379"/>
              <a:ext cx="137667" cy="137667"/>
            </a:xfrm>
            <a:custGeom>
              <a:avLst/>
              <a:gdLst/>
              <a:ahLst/>
              <a:cxnLst/>
              <a:rect l="l" t="t" r="r" b="b"/>
              <a:pathLst>
                <a:path w="1892" h="1892" extrusionOk="0">
                  <a:moveTo>
                    <a:pt x="945" y="568"/>
                  </a:moveTo>
                  <a:cubicBezTo>
                    <a:pt x="1154" y="568"/>
                    <a:pt x="1322" y="737"/>
                    <a:pt x="1322" y="945"/>
                  </a:cubicBezTo>
                  <a:cubicBezTo>
                    <a:pt x="1322" y="1150"/>
                    <a:pt x="1154" y="1318"/>
                    <a:pt x="945" y="1318"/>
                  </a:cubicBezTo>
                  <a:cubicBezTo>
                    <a:pt x="736" y="1318"/>
                    <a:pt x="568" y="1150"/>
                    <a:pt x="568" y="945"/>
                  </a:cubicBezTo>
                  <a:cubicBezTo>
                    <a:pt x="568" y="737"/>
                    <a:pt x="736" y="568"/>
                    <a:pt x="945" y="568"/>
                  </a:cubicBezTo>
                  <a:close/>
                  <a:moveTo>
                    <a:pt x="945" y="0"/>
                  </a:moveTo>
                  <a:cubicBezTo>
                    <a:pt x="422" y="0"/>
                    <a:pt x="0" y="422"/>
                    <a:pt x="0" y="945"/>
                  </a:cubicBezTo>
                  <a:cubicBezTo>
                    <a:pt x="0" y="1465"/>
                    <a:pt x="422" y="1891"/>
                    <a:pt x="945" y="1891"/>
                  </a:cubicBezTo>
                  <a:cubicBezTo>
                    <a:pt x="1465" y="1891"/>
                    <a:pt x="1891" y="1465"/>
                    <a:pt x="1891" y="945"/>
                  </a:cubicBezTo>
                  <a:cubicBezTo>
                    <a:pt x="1891" y="422"/>
                    <a:pt x="1465" y="0"/>
                    <a:pt x="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8"/>
            <p:cNvSpPr/>
            <p:nvPr/>
          </p:nvSpPr>
          <p:spPr>
            <a:xfrm>
              <a:off x="2537588" y="3656291"/>
              <a:ext cx="295561" cy="302474"/>
            </a:xfrm>
            <a:custGeom>
              <a:avLst/>
              <a:gdLst/>
              <a:ahLst/>
              <a:cxnLst/>
              <a:rect l="l" t="t" r="r" b="b"/>
              <a:pathLst>
                <a:path w="4062" h="4157" extrusionOk="0">
                  <a:moveTo>
                    <a:pt x="2060" y="1631"/>
                  </a:moveTo>
                  <a:lnTo>
                    <a:pt x="1336" y="2385"/>
                  </a:lnTo>
                  <a:lnTo>
                    <a:pt x="1336" y="1986"/>
                  </a:lnTo>
                  <a:cubicBezTo>
                    <a:pt x="1336" y="1791"/>
                    <a:pt x="1496" y="1631"/>
                    <a:pt x="1692" y="1631"/>
                  </a:cubicBezTo>
                  <a:close/>
                  <a:moveTo>
                    <a:pt x="2673" y="1813"/>
                  </a:moveTo>
                  <a:cubicBezTo>
                    <a:pt x="2700" y="1867"/>
                    <a:pt x="2717" y="1924"/>
                    <a:pt x="2717" y="1986"/>
                  </a:cubicBezTo>
                  <a:lnTo>
                    <a:pt x="2717" y="3584"/>
                  </a:lnTo>
                  <a:lnTo>
                    <a:pt x="1336" y="3584"/>
                  </a:lnTo>
                  <a:lnTo>
                    <a:pt x="1336" y="3207"/>
                  </a:lnTo>
                  <a:lnTo>
                    <a:pt x="2673" y="1813"/>
                  </a:lnTo>
                  <a:close/>
                  <a:moveTo>
                    <a:pt x="3747" y="1"/>
                  </a:moveTo>
                  <a:cubicBezTo>
                    <a:pt x="3672" y="1"/>
                    <a:pt x="3597" y="30"/>
                    <a:pt x="3542" y="87"/>
                  </a:cubicBezTo>
                  <a:lnTo>
                    <a:pt x="2583" y="1090"/>
                  </a:lnTo>
                  <a:cubicBezTo>
                    <a:pt x="2513" y="1072"/>
                    <a:pt x="2438" y="1058"/>
                    <a:pt x="2362" y="1058"/>
                  </a:cubicBezTo>
                  <a:lnTo>
                    <a:pt x="1692" y="1058"/>
                  </a:lnTo>
                  <a:cubicBezTo>
                    <a:pt x="1182" y="1058"/>
                    <a:pt x="768" y="1476"/>
                    <a:pt x="768" y="1986"/>
                  </a:cubicBezTo>
                  <a:lnTo>
                    <a:pt x="768" y="2981"/>
                  </a:lnTo>
                  <a:lnTo>
                    <a:pt x="103" y="3673"/>
                  </a:lnTo>
                  <a:cubicBezTo>
                    <a:pt x="23" y="3757"/>
                    <a:pt x="0" y="3877"/>
                    <a:pt x="45" y="3983"/>
                  </a:cubicBezTo>
                  <a:cubicBezTo>
                    <a:pt x="90" y="4086"/>
                    <a:pt x="191" y="4157"/>
                    <a:pt x="307" y="4157"/>
                  </a:cubicBezTo>
                  <a:lnTo>
                    <a:pt x="3747" y="4157"/>
                  </a:lnTo>
                  <a:cubicBezTo>
                    <a:pt x="3902" y="4157"/>
                    <a:pt x="4031" y="4028"/>
                    <a:pt x="4031" y="3872"/>
                  </a:cubicBezTo>
                  <a:cubicBezTo>
                    <a:pt x="4031" y="3713"/>
                    <a:pt x="3902" y="3584"/>
                    <a:pt x="3747" y="3584"/>
                  </a:cubicBezTo>
                  <a:lnTo>
                    <a:pt x="3285" y="3584"/>
                  </a:lnTo>
                  <a:lnTo>
                    <a:pt x="3285" y="1986"/>
                  </a:lnTo>
                  <a:cubicBezTo>
                    <a:pt x="3285" y="1760"/>
                    <a:pt x="3206" y="1556"/>
                    <a:pt x="3072" y="1396"/>
                  </a:cubicBezTo>
                  <a:lnTo>
                    <a:pt x="3951" y="482"/>
                  </a:lnTo>
                  <a:cubicBezTo>
                    <a:pt x="4062" y="366"/>
                    <a:pt x="4058" y="189"/>
                    <a:pt x="3942" y="78"/>
                  </a:cubicBezTo>
                  <a:cubicBezTo>
                    <a:pt x="3888" y="26"/>
                    <a:pt x="3817" y="1"/>
                    <a:pt x="3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8"/>
            <p:cNvSpPr/>
            <p:nvPr/>
          </p:nvSpPr>
          <p:spPr>
            <a:xfrm>
              <a:off x="2576007" y="3984233"/>
              <a:ext cx="41766" cy="156003"/>
            </a:xfrm>
            <a:custGeom>
              <a:avLst/>
              <a:gdLst/>
              <a:ahLst/>
              <a:cxnLst/>
              <a:rect l="l" t="t" r="r" b="b"/>
              <a:pathLst>
                <a:path w="574" h="2144" extrusionOk="0">
                  <a:moveTo>
                    <a:pt x="289" y="0"/>
                  </a:moveTo>
                  <a:cubicBezTo>
                    <a:pt x="130" y="0"/>
                    <a:pt x="1" y="129"/>
                    <a:pt x="1" y="285"/>
                  </a:cubicBezTo>
                  <a:lnTo>
                    <a:pt x="1" y="1860"/>
                  </a:lnTo>
                  <a:cubicBezTo>
                    <a:pt x="1" y="2016"/>
                    <a:pt x="130" y="2144"/>
                    <a:pt x="289" y="2144"/>
                  </a:cubicBezTo>
                  <a:cubicBezTo>
                    <a:pt x="445" y="2144"/>
                    <a:pt x="574" y="2016"/>
                    <a:pt x="574" y="1860"/>
                  </a:cubicBezTo>
                  <a:lnTo>
                    <a:pt x="574" y="285"/>
                  </a:lnTo>
                  <a:cubicBezTo>
                    <a:pt x="574" y="129"/>
                    <a:pt x="445"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8"/>
            <p:cNvSpPr/>
            <p:nvPr/>
          </p:nvSpPr>
          <p:spPr>
            <a:xfrm>
              <a:off x="2752385" y="3984233"/>
              <a:ext cx="41766" cy="156003"/>
            </a:xfrm>
            <a:custGeom>
              <a:avLst/>
              <a:gdLst/>
              <a:ahLst/>
              <a:cxnLst/>
              <a:rect l="l" t="t" r="r" b="b"/>
              <a:pathLst>
                <a:path w="574" h="2144" extrusionOk="0">
                  <a:moveTo>
                    <a:pt x="284" y="0"/>
                  </a:moveTo>
                  <a:cubicBezTo>
                    <a:pt x="129" y="0"/>
                    <a:pt x="0" y="129"/>
                    <a:pt x="0" y="285"/>
                  </a:cubicBezTo>
                  <a:lnTo>
                    <a:pt x="0" y="1860"/>
                  </a:lnTo>
                  <a:cubicBezTo>
                    <a:pt x="0" y="2016"/>
                    <a:pt x="129" y="2144"/>
                    <a:pt x="284" y="2144"/>
                  </a:cubicBezTo>
                  <a:cubicBezTo>
                    <a:pt x="444" y="2144"/>
                    <a:pt x="573" y="2016"/>
                    <a:pt x="573" y="1860"/>
                  </a:cubicBezTo>
                  <a:lnTo>
                    <a:pt x="573" y="285"/>
                  </a:lnTo>
                  <a:cubicBezTo>
                    <a:pt x="573" y="129"/>
                    <a:pt x="444"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58"/>
          <p:cNvGrpSpPr/>
          <p:nvPr/>
        </p:nvGrpSpPr>
        <p:grpSpPr>
          <a:xfrm>
            <a:off x="2392476" y="2877748"/>
            <a:ext cx="834004" cy="410526"/>
            <a:chOff x="2163876" y="2864561"/>
            <a:chExt cx="834004" cy="410526"/>
          </a:xfrm>
        </p:grpSpPr>
        <p:sp>
          <p:nvSpPr>
            <p:cNvPr id="2061" name="Google Shape;2061;p58"/>
            <p:cNvSpPr/>
            <p:nvPr/>
          </p:nvSpPr>
          <p:spPr>
            <a:xfrm>
              <a:off x="2163876" y="2864561"/>
              <a:ext cx="834004" cy="410526"/>
            </a:xfrm>
            <a:custGeom>
              <a:avLst/>
              <a:gdLst/>
              <a:ahLst/>
              <a:cxnLst/>
              <a:rect l="l" t="t" r="r" b="b"/>
              <a:pathLst>
                <a:path w="11462" h="5642" extrusionOk="0">
                  <a:moveTo>
                    <a:pt x="8372" y="568"/>
                  </a:moveTo>
                  <a:lnTo>
                    <a:pt x="9016" y="2224"/>
                  </a:lnTo>
                  <a:cubicBezTo>
                    <a:pt x="9055" y="2335"/>
                    <a:pt x="9162" y="2406"/>
                    <a:pt x="9278" y="2406"/>
                  </a:cubicBezTo>
                  <a:lnTo>
                    <a:pt x="10893" y="2406"/>
                  </a:lnTo>
                  <a:lnTo>
                    <a:pt x="10893" y="4216"/>
                  </a:lnTo>
                  <a:lnTo>
                    <a:pt x="10139" y="4216"/>
                  </a:lnTo>
                  <a:cubicBezTo>
                    <a:pt x="10010" y="4216"/>
                    <a:pt x="9899" y="4302"/>
                    <a:pt x="9864" y="4425"/>
                  </a:cubicBezTo>
                  <a:cubicBezTo>
                    <a:pt x="9753" y="4808"/>
                    <a:pt x="9401" y="5074"/>
                    <a:pt x="9002" y="5074"/>
                  </a:cubicBezTo>
                  <a:cubicBezTo>
                    <a:pt x="8608" y="5074"/>
                    <a:pt x="8252" y="4808"/>
                    <a:pt x="8141" y="4425"/>
                  </a:cubicBezTo>
                  <a:cubicBezTo>
                    <a:pt x="8106" y="4302"/>
                    <a:pt x="7995" y="4216"/>
                    <a:pt x="7866" y="4216"/>
                  </a:cubicBezTo>
                  <a:lnTo>
                    <a:pt x="3814" y="4216"/>
                  </a:lnTo>
                  <a:cubicBezTo>
                    <a:pt x="3686" y="4216"/>
                    <a:pt x="3575" y="4302"/>
                    <a:pt x="3539" y="4425"/>
                  </a:cubicBezTo>
                  <a:cubicBezTo>
                    <a:pt x="3428" y="4808"/>
                    <a:pt x="3077" y="5074"/>
                    <a:pt x="2678" y="5074"/>
                  </a:cubicBezTo>
                  <a:cubicBezTo>
                    <a:pt x="2283" y="5074"/>
                    <a:pt x="1928" y="4808"/>
                    <a:pt x="1817" y="4425"/>
                  </a:cubicBezTo>
                  <a:cubicBezTo>
                    <a:pt x="1781" y="4302"/>
                    <a:pt x="1670" y="4216"/>
                    <a:pt x="1541" y="4216"/>
                  </a:cubicBezTo>
                  <a:lnTo>
                    <a:pt x="623" y="4216"/>
                  </a:lnTo>
                  <a:lnTo>
                    <a:pt x="894" y="2406"/>
                  </a:lnTo>
                  <a:lnTo>
                    <a:pt x="2993" y="2406"/>
                  </a:lnTo>
                  <a:cubicBezTo>
                    <a:pt x="3095" y="2406"/>
                    <a:pt x="3184" y="2358"/>
                    <a:pt x="3237" y="2268"/>
                  </a:cubicBezTo>
                  <a:lnTo>
                    <a:pt x="4253" y="568"/>
                  </a:lnTo>
                  <a:close/>
                  <a:moveTo>
                    <a:pt x="4089" y="0"/>
                  </a:moveTo>
                  <a:cubicBezTo>
                    <a:pt x="3991" y="0"/>
                    <a:pt x="3899" y="54"/>
                    <a:pt x="3845" y="138"/>
                  </a:cubicBezTo>
                  <a:lnTo>
                    <a:pt x="2833" y="1838"/>
                  </a:lnTo>
                  <a:lnTo>
                    <a:pt x="650" y="1838"/>
                  </a:lnTo>
                  <a:cubicBezTo>
                    <a:pt x="507" y="1838"/>
                    <a:pt x="388" y="1940"/>
                    <a:pt x="370" y="2082"/>
                  </a:cubicBezTo>
                  <a:lnTo>
                    <a:pt x="15" y="4461"/>
                  </a:lnTo>
                  <a:cubicBezTo>
                    <a:pt x="1" y="4541"/>
                    <a:pt x="23" y="4625"/>
                    <a:pt x="77" y="4687"/>
                  </a:cubicBezTo>
                  <a:cubicBezTo>
                    <a:pt x="134" y="4754"/>
                    <a:pt x="210" y="4790"/>
                    <a:pt x="294" y="4790"/>
                  </a:cubicBezTo>
                  <a:lnTo>
                    <a:pt x="1346" y="4790"/>
                  </a:lnTo>
                  <a:cubicBezTo>
                    <a:pt x="1582" y="5300"/>
                    <a:pt x="2101" y="5642"/>
                    <a:pt x="2678" y="5642"/>
                  </a:cubicBezTo>
                  <a:cubicBezTo>
                    <a:pt x="3255" y="5642"/>
                    <a:pt x="3774" y="5300"/>
                    <a:pt x="4009" y="4790"/>
                  </a:cubicBezTo>
                  <a:lnTo>
                    <a:pt x="7670" y="4790"/>
                  </a:lnTo>
                  <a:cubicBezTo>
                    <a:pt x="7906" y="5300"/>
                    <a:pt x="8426" y="5642"/>
                    <a:pt x="9002" y="5642"/>
                  </a:cubicBezTo>
                  <a:cubicBezTo>
                    <a:pt x="9579" y="5642"/>
                    <a:pt x="10099" y="5300"/>
                    <a:pt x="10333" y="4790"/>
                  </a:cubicBezTo>
                  <a:lnTo>
                    <a:pt x="11177" y="4790"/>
                  </a:lnTo>
                  <a:cubicBezTo>
                    <a:pt x="11337" y="4790"/>
                    <a:pt x="11462" y="4661"/>
                    <a:pt x="11462" y="4505"/>
                  </a:cubicBezTo>
                  <a:lnTo>
                    <a:pt x="11462" y="2122"/>
                  </a:lnTo>
                  <a:cubicBezTo>
                    <a:pt x="11462" y="1967"/>
                    <a:pt x="11337" y="1838"/>
                    <a:pt x="11177" y="1838"/>
                  </a:cubicBezTo>
                  <a:lnTo>
                    <a:pt x="9473" y="1838"/>
                  </a:lnTo>
                  <a:lnTo>
                    <a:pt x="8834" y="182"/>
                  </a:lnTo>
                  <a:cubicBezTo>
                    <a:pt x="8789" y="72"/>
                    <a:pt x="8688" y="0"/>
                    <a:pt x="8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8"/>
            <p:cNvSpPr/>
            <p:nvPr/>
          </p:nvSpPr>
          <p:spPr>
            <a:xfrm>
              <a:off x="2498223" y="2967520"/>
              <a:ext cx="259980" cy="172229"/>
            </a:xfrm>
            <a:custGeom>
              <a:avLst/>
              <a:gdLst/>
              <a:ahLst/>
              <a:cxnLst/>
              <a:rect l="l" t="t" r="r" b="b"/>
              <a:pathLst>
                <a:path w="3573" h="2367" extrusionOk="0">
                  <a:moveTo>
                    <a:pt x="285" y="1"/>
                  </a:moveTo>
                  <a:cubicBezTo>
                    <a:pt x="125" y="1"/>
                    <a:pt x="0" y="130"/>
                    <a:pt x="0" y="285"/>
                  </a:cubicBezTo>
                  <a:lnTo>
                    <a:pt x="0" y="1683"/>
                  </a:lnTo>
                  <a:cubicBezTo>
                    <a:pt x="0" y="1843"/>
                    <a:pt x="125" y="1967"/>
                    <a:pt x="285" y="1967"/>
                  </a:cubicBezTo>
                  <a:lnTo>
                    <a:pt x="1922" y="1967"/>
                  </a:lnTo>
                  <a:lnTo>
                    <a:pt x="1922" y="2082"/>
                  </a:lnTo>
                  <a:cubicBezTo>
                    <a:pt x="1922" y="2176"/>
                    <a:pt x="1971" y="2260"/>
                    <a:pt x="2046" y="2314"/>
                  </a:cubicBezTo>
                  <a:cubicBezTo>
                    <a:pt x="2095" y="2349"/>
                    <a:pt x="2153" y="2367"/>
                    <a:pt x="2206" y="2367"/>
                  </a:cubicBezTo>
                  <a:cubicBezTo>
                    <a:pt x="2241" y="2367"/>
                    <a:pt x="2272" y="2363"/>
                    <a:pt x="2309" y="2349"/>
                  </a:cubicBezTo>
                  <a:lnTo>
                    <a:pt x="3387" y="1949"/>
                  </a:lnTo>
                  <a:cubicBezTo>
                    <a:pt x="3502" y="1910"/>
                    <a:pt x="3573" y="1803"/>
                    <a:pt x="3573" y="1683"/>
                  </a:cubicBezTo>
                  <a:cubicBezTo>
                    <a:pt x="3573" y="1564"/>
                    <a:pt x="3502" y="1457"/>
                    <a:pt x="3387" y="1417"/>
                  </a:cubicBezTo>
                  <a:lnTo>
                    <a:pt x="2309" y="1017"/>
                  </a:lnTo>
                  <a:cubicBezTo>
                    <a:pt x="2277" y="1006"/>
                    <a:pt x="2244" y="1001"/>
                    <a:pt x="2212" y="1001"/>
                  </a:cubicBezTo>
                  <a:cubicBezTo>
                    <a:pt x="2153" y="1001"/>
                    <a:pt x="2095" y="1019"/>
                    <a:pt x="2046" y="1053"/>
                  </a:cubicBezTo>
                  <a:cubicBezTo>
                    <a:pt x="1971" y="1107"/>
                    <a:pt x="1922" y="1191"/>
                    <a:pt x="1922" y="1283"/>
                  </a:cubicBezTo>
                  <a:lnTo>
                    <a:pt x="1922" y="1400"/>
                  </a:lnTo>
                  <a:lnTo>
                    <a:pt x="568" y="1400"/>
                  </a:lnTo>
                  <a:lnTo>
                    <a:pt x="568" y="570"/>
                  </a:lnTo>
                  <a:lnTo>
                    <a:pt x="2522" y="570"/>
                  </a:lnTo>
                  <a:cubicBezTo>
                    <a:pt x="2676" y="570"/>
                    <a:pt x="2805" y="441"/>
                    <a:pt x="2805" y="285"/>
                  </a:cubicBezTo>
                  <a:cubicBezTo>
                    <a:pt x="2805" y="130"/>
                    <a:pt x="2676" y="1"/>
                    <a:pt x="25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58"/>
          <p:cNvGrpSpPr/>
          <p:nvPr/>
        </p:nvGrpSpPr>
        <p:grpSpPr>
          <a:xfrm>
            <a:off x="3324574" y="3689707"/>
            <a:ext cx="650502" cy="373636"/>
            <a:chOff x="3095974" y="3676519"/>
            <a:chExt cx="650502" cy="373636"/>
          </a:xfrm>
        </p:grpSpPr>
        <p:sp>
          <p:nvSpPr>
            <p:cNvPr id="2064" name="Google Shape;2064;p58"/>
            <p:cNvSpPr/>
            <p:nvPr/>
          </p:nvSpPr>
          <p:spPr>
            <a:xfrm>
              <a:off x="3251323" y="3739750"/>
              <a:ext cx="157385" cy="247101"/>
            </a:xfrm>
            <a:custGeom>
              <a:avLst/>
              <a:gdLst/>
              <a:ahLst/>
              <a:cxnLst/>
              <a:rect l="l" t="t" r="r" b="b"/>
              <a:pathLst>
                <a:path w="2163" h="3396" extrusionOk="0">
                  <a:moveTo>
                    <a:pt x="848" y="568"/>
                  </a:moveTo>
                  <a:cubicBezTo>
                    <a:pt x="1101" y="568"/>
                    <a:pt x="1593" y="1048"/>
                    <a:pt x="1593" y="1701"/>
                  </a:cubicBezTo>
                  <a:cubicBezTo>
                    <a:pt x="1593" y="2353"/>
                    <a:pt x="1101" y="2828"/>
                    <a:pt x="848" y="2828"/>
                  </a:cubicBezTo>
                  <a:cubicBezTo>
                    <a:pt x="720" y="2828"/>
                    <a:pt x="569" y="2531"/>
                    <a:pt x="569" y="1701"/>
                  </a:cubicBezTo>
                  <a:cubicBezTo>
                    <a:pt x="569" y="866"/>
                    <a:pt x="720" y="568"/>
                    <a:pt x="848" y="568"/>
                  </a:cubicBezTo>
                  <a:close/>
                  <a:moveTo>
                    <a:pt x="848" y="1"/>
                  </a:moveTo>
                  <a:cubicBezTo>
                    <a:pt x="1" y="1"/>
                    <a:pt x="1" y="1279"/>
                    <a:pt x="1" y="1701"/>
                  </a:cubicBezTo>
                  <a:cubicBezTo>
                    <a:pt x="1" y="2117"/>
                    <a:pt x="1" y="3395"/>
                    <a:pt x="848" y="3395"/>
                  </a:cubicBezTo>
                  <a:cubicBezTo>
                    <a:pt x="1443" y="3395"/>
                    <a:pt x="2162" y="2641"/>
                    <a:pt x="2162" y="1701"/>
                  </a:cubicBezTo>
                  <a:cubicBezTo>
                    <a:pt x="2162" y="759"/>
                    <a:pt x="1443" y="1"/>
                    <a:pt x="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8"/>
            <p:cNvSpPr/>
            <p:nvPr/>
          </p:nvSpPr>
          <p:spPr>
            <a:xfrm>
              <a:off x="3095974" y="3676519"/>
              <a:ext cx="157967" cy="96847"/>
            </a:xfrm>
            <a:custGeom>
              <a:avLst/>
              <a:gdLst/>
              <a:ahLst/>
              <a:cxnLst/>
              <a:rect l="l" t="t" r="r" b="b"/>
              <a:pathLst>
                <a:path w="2171" h="1331" extrusionOk="0">
                  <a:moveTo>
                    <a:pt x="326" y="0"/>
                  </a:moveTo>
                  <a:cubicBezTo>
                    <a:pt x="222" y="0"/>
                    <a:pt x="122" y="58"/>
                    <a:pt x="71" y="159"/>
                  </a:cubicBezTo>
                  <a:cubicBezTo>
                    <a:pt x="0" y="301"/>
                    <a:pt x="59" y="470"/>
                    <a:pt x="200" y="541"/>
                  </a:cubicBezTo>
                  <a:lnTo>
                    <a:pt x="1718" y="1300"/>
                  </a:lnTo>
                  <a:cubicBezTo>
                    <a:pt x="1758" y="1322"/>
                    <a:pt x="1802" y="1331"/>
                    <a:pt x="1847" y="1331"/>
                  </a:cubicBezTo>
                  <a:cubicBezTo>
                    <a:pt x="1949" y="1331"/>
                    <a:pt x="2051" y="1273"/>
                    <a:pt x="2100" y="1175"/>
                  </a:cubicBezTo>
                  <a:cubicBezTo>
                    <a:pt x="2171" y="1034"/>
                    <a:pt x="2113" y="860"/>
                    <a:pt x="1976" y="794"/>
                  </a:cubicBezTo>
                  <a:lnTo>
                    <a:pt x="453" y="30"/>
                  </a:lnTo>
                  <a:cubicBezTo>
                    <a:pt x="412" y="10"/>
                    <a:pt x="369"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8"/>
            <p:cNvSpPr/>
            <p:nvPr/>
          </p:nvSpPr>
          <p:spPr>
            <a:xfrm>
              <a:off x="3095974" y="3953236"/>
              <a:ext cx="157967" cy="96920"/>
            </a:xfrm>
            <a:custGeom>
              <a:avLst/>
              <a:gdLst/>
              <a:ahLst/>
              <a:cxnLst/>
              <a:rect l="l" t="t" r="r" b="b"/>
              <a:pathLst>
                <a:path w="2171" h="1332" extrusionOk="0">
                  <a:moveTo>
                    <a:pt x="1846" y="1"/>
                  </a:moveTo>
                  <a:cubicBezTo>
                    <a:pt x="1803" y="1"/>
                    <a:pt x="1759" y="10"/>
                    <a:pt x="1718" y="31"/>
                  </a:cubicBezTo>
                  <a:lnTo>
                    <a:pt x="200" y="791"/>
                  </a:lnTo>
                  <a:cubicBezTo>
                    <a:pt x="59" y="861"/>
                    <a:pt x="0" y="1035"/>
                    <a:pt x="71" y="1172"/>
                  </a:cubicBezTo>
                  <a:cubicBezTo>
                    <a:pt x="120" y="1274"/>
                    <a:pt x="223" y="1332"/>
                    <a:pt x="325" y="1332"/>
                  </a:cubicBezTo>
                  <a:cubicBezTo>
                    <a:pt x="369" y="1332"/>
                    <a:pt x="413" y="1323"/>
                    <a:pt x="453" y="1301"/>
                  </a:cubicBezTo>
                  <a:lnTo>
                    <a:pt x="1976" y="541"/>
                  </a:lnTo>
                  <a:cubicBezTo>
                    <a:pt x="2113" y="471"/>
                    <a:pt x="2171" y="302"/>
                    <a:pt x="2100" y="160"/>
                  </a:cubicBezTo>
                  <a:cubicBezTo>
                    <a:pt x="2053" y="59"/>
                    <a:pt x="1952" y="1"/>
                    <a:pt x="1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8"/>
            <p:cNvSpPr/>
            <p:nvPr/>
          </p:nvSpPr>
          <p:spPr>
            <a:xfrm>
              <a:off x="3098884" y="3842782"/>
              <a:ext cx="134101" cy="41402"/>
            </a:xfrm>
            <a:custGeom>
              <a:avLst/>
              <a:gdLst/>
              <a:ahLst/>
              <a:cxnLst/>
              <a:rect l="l" t="t" r="r" b="b"/>
              <a:pathLst>
                <a:path w="1843" h="569" extrusionOk="0">
                  <a:moveTo>
                    <a:pt x="285" y="0"/>
                  </a:moveTo>
                  <a:cubicBezTo>
                    <a:pt x="129" y="0"/>
                    <a:pt x="1" y="125"/>
                    <a:pt x="1" y="285"/>
                  </a:cubicBezTo>
                  <a:cubicBezTo>
                    <a:pt x="1" y="439"/>
                    <a:pt x="129" y="568"/>
                    <a:pt x="285" y="568"/>
                  </a:cubicBezTo>
                  <a:lnTo>
                    <a:pt x="1554" y="568"/>
                  </a:lnTo>
                  <a:cubicBezTo>
                    <a:pt x="1713" y="568"/>
                    <a:pt x="1842" y="439"/>
                    <a:pt x="1842" y="285"/>
                  </a:cubicBezTo>
                  <a:cubicBezTo>
                    <a:pt x="1842" y="125"/>
                    <a:pt x="1713" y="0"/>
                    <a:pt x="1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8"/>
            <p:cNvSpPr/>
            <p:nvPr/>
          </p:nvSpPr>
          <p:spPr>
            <a:xfrm>
              <a:off x="3433814" y="3739750"/>
              <a:ext cx="157313" cy="247101"/>
            </a:xfrm>
            <a:custGeom>
              <a:avLst/>
              <a:gdLst/>
              <a:ahLst/>
              <a:cxnLst/>
              <a:rect l="l" t="t" r="r" b="b"/>
              <a:pathLst>
                <a:path w="2162" h="3396" extrusionOk="0">
                  <a:moveTo>
                    <a:pt x="1314" y="568"/>
                  </a:moveTo>
                  <a:cubicBezTo>
                    <a:pt x="1443" y="568"/>
                    <a:pt x="1594" y="866"/>
                    <a:pt x="1594" y="1701"/>
                  </a:cubicBezTo>
                  <a:cubicBezTo>
                    <a:pt x="1594" y="2531"/>
                    <a:pt x="1443" y="2828"/>
                    <a:pt x="1314" y="2828"/>
                  </a:cubicBezTo>
                  <a:cubicBezTo>
                    <a:pt x="1061" y="2828"/>
                    <a:pt x="568" y="2353"/>
                    <a:pt x="568" y="1701"/>
                  </a:cubicBezTo>
                  <a:cubicBezTo>
                    <a:pt x="568" y="1048"/>
                    <a:pt x="1061" y="568"/>
                    <a:pt x="1314" y="568"/>
                  </a:cubicBezTo>
                  <a:close/>
                  <a:moveTo>
                    <a:pt x="1314" y="1"/>
                  </a:moveTo>
                  <a:cubicBezTo>
                    <a:pt x="719" y="1"/>
                    <a:pt x="0" y="759"/>
                    <a:pt x="0" y="1701"/>
                  </a:cubicBezTo>
                  <a:cubicBezTo>
                    <a:pt x="0" y="2641"/>
                    <a:pt x="719" y="3395"/>
                    <a:pt x="1314" y="3395"/>
                  </a:cubicBezTo>
                  <a:cubicBezTo>
                    <a:pt x="2162" y="3395"/>
                    <a:pt x="2162" y="2117"/>
                    <a:pt x="2162" y="1701"/>
                  </a:cubicBezTo>
                  <a:cubicBezTo>
                    <a:pt x="2162" y="1279"/>
                    <a:pt x="2162" y="1"/>
                    <a:pt x="1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8"/>
            <p:cNvSpPr/>
            <p:nvPr/>
          </p:nvSpPr>
          <p:spPr>
            <a:xfrm>
              <a:off x="3588508" y="3953236"/>
              <a:ext cx="157967" cy="96920"/>
            </a:xfrm>
            <a:custGeom>
              <a:avLst/>
              <a:gdLst/>
              <a:ahLst/>
              <a:cxnLst/>
              <a:rect l="l" t="t" r="r" b="b"/>
              <a:pathLst>
                <a:path w="2171" h="1332" extrusionOk="0">
                  <a:moveTo>
                    <a:pt x="326" y="1"/>
                  </a:moveTo>
                  <a:cubicBezTo>
                    <a:pt x="221" y="1"/>
                    <a:pt x="121" y="59"/>
                    <a:pt x="71" y="160"/>
                  </a:cubicBezTo>
                  <a:cubicBezTo>
                    <a:pt x="0" y="297"/>
                    <a:pt x="58" y="471"/>
                    <a:pt x="200" y="541"/>
                  </a:cubicBezTo>
                  <a:lnTo>
                    <a:pt x="1718" y="1301"/>
                  </a:lnTo>
                  <a:cubicBezTo>
                    <a:pt x="1758" y="1323"/>
                    <a:pt x="1802" y="1332"/>
                    <a:pt x="1847" y="1332"/>
                  </a:cubicBezTo>
                  <a:cubicBezTo>
                    <a:pt x="1949" y="1332"/>
                    <a:pt x="2051" y="1274"/>
                    <a:pt x="2099" y="1172"/>
                  </a:cubicBezTo>
                  <a:cubicBezTo>
                    <a:pt x="2170" y="1035"/>
                    <a:pt x="2113" y="861"/>
                    <a:pt x="1971" y="791"/>
                  </a:cubicBezTo>
                  <a:lnTo>
                    <a:pt x="453" y="31"/>
                  </a:lnTo>
                  <a:cubicBezTo>
                    <a:pt x="412" y="10"/>
                    <a:pt x="368"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8"/>
            <p:cNvSpPr/>
            <p:nvPr/>
          </p:nvSpPr>
          <p:spPr>
            <a:xfrm>
              <a:off x="3588508" y="3676519"/>
              <a:ext cx="157967" cy="96847"/>
            </a:xfrm>
            <a:custGeom>
              <a:avLst/>
              <a:gdLst/>
              <a:ahLst/>
              <a:cxnLst/>
              <a:rect l="l" t="t" r="r" b="b"/>
              <a:pathLst>
                <a:path w="2171" h="1331" extrusionOk="0">
                  <a:moveTo>
                    <a:pt x="1844" y="0"/>
                  </a:moveTo>
                  <a:cubicBezTo>
                    <a:pt x="1802" y="0"/>
                    <a:pt x="1759" y="10"/>
                    <a:pt x="1718" y="30"/>
                  </a:cubicBezTo>
                  <a:lnTo>
                    <a:pt x="200" y="794"/>
                  </a:lnTo>
                  <a:cubicBezTo>
                    <a:pt x="58" y="860"/>
                    <a:pt x="0" y="1034"/>
                    <a:pt x="71" y="1175"/>
                  </a:cubicBezTo>
                  <a:cubicBezTo>
                    <a:pt x="120" y="1273"/>
                    <a:pt x="222" y="1331"/>
                    <a:pt x="324" y="1331"/>
                  </a:cubicBezTo>
                  <a:cubicBezTo>
                    <a:pt x="368" y="1331"/>
                    <a:pt x="413" y="1322"/>
                    <a:pt x="453" y="1300"/>
                  </a:cubicBezTo>
                  <a:lnTo>
                    <a:pt x="1971" y="541"/>
                  </a:lnTo>
                  <a:cubicBezTo>
                    <a:pt x="2113" y="470"/>
                    <a:pt x="2170" y="301"/>
                    <a:pt x="2099" y="159"/>
                  </a:cubicBezTo>
                  <a:cubicBezTo>
                    <a:pt x="2049" y="58"/>
                    <a:pt x="1949" y="0"/>
                    <a:pt x="1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8"/>
            <p:cNvSpPr/>
            <p:nvPr/>
          </p:nvSpPr>
          <p:spPr>
            <a:xfrm>
              <a:off x="3609828" y="3842782"/>
              <a:ext cx="133737" cy="41402"/>
            </a:xfrm>
            <a:custGeom>
              <a:avLst/>
              <a:gdLst/>
              <a:ahLst/>
              <a:cxnLst/>
              <a:rect l="l" t="t" r="r" b="b"/>
              <a:pathLst>
                <a:path w="1838" h="569" extrusionOk="0">
                  <a:moveTo>
                    <a:pt x="284" y="0"/>
                  </a:moveTo>
                  <a:cubicBezTo>
                    <a:pt x="124" y="0"/>
                    <a:pt x="0" y="125"/>
                    <a:pt x="0" y="285"/>
                  </a:cubicBezTo>
                  <a:cubicBezTo>
                    <a:pt x="0" y="439"/>
                    <a:pt x="124" y="568"/>
                    <a:pt x="284" y="568"/>
                  </a:cubicBezTo>
                  <a:lnTo>
                    <a:pt x="1554" y="568"/>
                  </a:lnTo>
                  <a:cubicBezTo>
                    <a:pt x="1709" y="568"/>
                    <a:pt x="1838" y="439"/>
                    <a:pt x="1838" y="285"/>
                  </a:cubicBezTo>
                  <a:cubicBezTo>
                    <a:pt x="1838" y="125"/>
                    <a:pt x="1709" y="0"/>
                    <a:pt x="15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2" name="Google Shape;2072;p58"/>
          <p:cNvSpPr/>
          <p:nvPr/>
        </p:nvSpPr>
        <p:spPr>
          <a:xfrm>
            <a:off x="3335270" y="2107556"/>
            <a:ext cx="797331" cy="517414"/>
          </a:xfrm>
          <a:custGeom>
            <a:avLst/>
            <a:gdLst/>
            <a:ahLst/>
            <a:cxnLst/>
            <a:rect l="l" t="t" r="r" b="b"/>
            <a:pathLst>
              <a:path w="10958" h="7111" extrusionOk="0">
                <a:moveTo>
                  <a:pt x="5464" y="568"/>
                </a:moveTo>
                <a:cubicBezTo>
                  <a:pt x="7248" y="568"/>
                  <a:pt x="8934" y="1230"/>
                  <a:pt x="10239" y="2432"/>
                </a:cubicBezTo>
                <a:lnTo>
                  <a:pt x="8047" y="4624"/>
                </a:lnTo>
                <a:cubicBezTo>
                  <a:pt x="8149" y="4229"/>
                  <a:pt x="8162" y="3808"/>
                  <a:pt x="7878" y="3413"/>
                </a:cubicBezTo>
                <a:lnTo>
                  <a:pt x="8087" y="3240"/>
                </a:lnTo>
                <a:cubicBezTo>
                  <a:pt x="8131" y="3200"/>
                  <a:pt x="8157" y="3137"/>
                  <a:pt x="8153" y="3076"/>
                </a:cubicBezTo>
                <a:cubicBezTo>
                  <a:pt x="8149" y="3014"/>
                  <a:pt x="8114" y="2961"/>
                  <a:pt x="8061" y="2930"/>
                </a:cubicBezTo>
                <a:lnTo>
                  <a:pt x="6666" y="2131"/>
                </a:lnTo>
                <a:cubicBezTo>
                  <a:pt x="6637" y="2114"/>
                  <a:pt x="6604" y="2105"/>
                  <a:pt x="6572" y="2105"/>
                </a:cubicBezTo>
                <a:cubicBezTo>
                  <a:pt x="6528" y="2105"/>
                  <a:pt x="6485" y="2121"/>
                  <a:pt x="6449" y="2152"/>
                </a:cubicBezTo>
                <a:cubicBezTo>
                  <a:pt x="6387" y="2201"/>
                  <a:pt x="6365" y="2285"/>
                  <a:pt x="6391" y="2361"/>
                </a:cubicBezTo>
                <a:lnTo>
                  <a:pt x="6937" y="3870"/>
                </a:lnTo>
                <a:cubicBezTo>
                  <a:pt x="6955" y="3928"/>
                  <a:pt x="7004" y="3973"/>
                  <a:pt x="7066" y="3990"/>
                </a:cubicBezTo>
                <a:cubicBezTo>
                  <a:pt x="7079" y="3995"/>
                  <a:pt x="7097" y="3995"/>
                  <a:pt x="7115" y="3995"/>
                </a:cubicBezTo>
                <a:cubicBezTo>
                  <a:pt x="7159" y="3995"/>
                  <a:pt x="7203" y="3981"/>
                  <a:pt x="7235" y="3950"/>
                </a:cubicBezTo>
                <a:lnTo>
                  <a:pt x="7438" y="3782"/>
                </a:lnTo>
                <a:lnTo>
                  <a:pt x="7438" y="3782"/>
                </a:lnTo>
                <a:cubicBezTo>
                  <a:pt x="7639" y="4101"/>
                  <a:pt x="7528" y="4456"/>
                  <a:pt x="7328" y="4989"/>
                </a:cubicBezTo>
                <a:cubicBezTo>
                  <a:pt x="7297" y="5069"/>
                  <a:pt x="7262" y="5157"/>
                  <a:pt x="7235" y="5241"/>
                </a:cubicBezTo>
                <a:cubicBezTo>
                  <a:pt x="6924" y="5011"/>
                  <a:pt x="6578" y="4847"/>
                  <a:pt x="6209" y="4749"/>
                </a:cubicBezTo>
                <a:cubicBezTo>
                  <a:pt x="6338" y="4319"/>
                  <a:pt x="6387" y="3848"/>
                  <a:pt x="6076" y="3413"/>
                </a:cubicBezTo>
                <a:lnTo>
                  <a:pt x="6281" y="3240"/>
                </a:lnTo>
                <a:cubicBezTo>
                  <a:pt x="6330" y="3200"/>
                  <a:pt x="6356" y="3137"/>
                  <a:pt x="6351" y="3076"/>
                </a:cubicBezTo>
                <a:cubicBezTo>
                  <a:pt x="6342" y="3014"/>
                  <a:pt x="6307" y="2961"/>
                  <a:pt x="6254" y="2930"/>
                </a:cubicBezTo>
                <a:lnTo>
                  <a:pt x="4865" y="2131"/>
                </a:lnTo>
                <a:cubicBezTo>
                  <a:pt x="4835" y="2114"/>
                  <a:pt x="4802" y="2105"/>
                  <a:pt x="4769" y="2105"/>
                </a:cubicBezTo>
                <a:cubicBezTo>
                  <a:pt x="4724" y="2105"/>
                  <a:pt x="4680" y="2121"/>
                  <a:pt x="4647" y="2152"/>
                </a:cubicBezTo>
                <a:cubicBezTo>
                  <a:pt x="4585" y="2201"/>
                  <a:pt x="4562" y="2285"/>
                  <a:pt x="4589" y="2361"/>
                </a:cubicBezTo>
                <a:lnTo>
                  <a:pt x="5131" y="3870"/>
                </a:lnTo>
                <a:cubicBezTo>
                  <a:pt x="5153" y="3928"/>
                  <a:pt x="5202" y="3973"/>
                  <a:pt x="5259" y="3990"/>
                </a:cubicBezTo>
                <a:cubicBezTo>
                  <a:pt x="5277" y="3995"/>
                  <a:pt x="5295" y="3995"/>
                  <a:pt x="5312" y="3995"/>
                </a:cubicBezTo>
                <a:cubicBezTo>
                  <a:pt x="5353" y="3995"/>
                  <a:pt x="5398" y="3981"/>
                  <a:pt x="5433" y="3950"/>
                </a:cubicBezTo>
                <a:lnTo>
                  <a:pt x="5637" y="3782"/>
                </a:lnTo>
                <a:cubicBezTo>
                  <a:pt x="5792" y="4030"/>
                  <a:pt x="5756" y="4301"/>
                  <a:pt x="5641" y="4661"/>
                </a:cubicBezTo>
                <a:cubicBezTo>
                  <a:pt x="5579" y="4655"/>
                  <a:pt x="5521" y="4655"/>
                  <a:pt x="5464" y="4655"/>
                </a:cubicBezTo>
                <a:cubicBezTo>
                  <a:pt x="5082" y="4655"/>
                  <a:pt x="4714" y="4727"/>
                  <a:pt x="4367" y="4864"/>
                </a:cubicBezTo>
                <a:cubicBezTo>
                  <a:pt x="4523" y="4403"/>
                  <a:pt x="4611" y="3888"/>
                  <a:pt x="4269" y="3413"/>
                </a:cubicBezTo>
                <a:lnTo>
                  <a:pt x="4478" y="3240"/>
                </a:lnTo>
                <a:cubicBezTo>
                  <a:pt x="4527" y="3200"/>
                  <a:pt x="4550" y="3137"/>
                  <a:pt x="4545" y="3076"/>
                </a:cubicBezTo>
                <a:cubicBezTo>
                  <a:pt x="4540" y="3014"/>
                  <a:pt x="4505" y="2961"/>
                  <a:pt x="4452" y="2930"/>
                </a:cubicBezTo>
                <a:lnTo>
                  <a:pt x="3058" y="2131"/>
                </a:lnTo>
                <a:cubicBezTo>
                  <a:pt x="3030" y="2114"/>
                  <a:pt x="2998" y="2105"/>
                  <a:pt x="2966" y="2105"/>
                </a:cubicBezTo>
                <a:cubicBezTo>
                  <a:pt x="2922" y="2105"/>
                  <a:pt x="2877" y="2121"/>
                  <a:pt x="2841" y="2152"/>
                </a:cubicBezTo>
                <a:cubicBezTo>
                  <a:pt x="2782" y="2201"/>
                  <a:pt x="2761" y="2285"/>
                  <a:pt x="2788" y="2361"/>
                </a:cubicBezTo>
                <a:lnTo>
                  <a:pt x="3329" y="3870"/>
                </a:lnTo>
                <a:cubicBezTo>
                  <a:pt x="3351" y="3928"/>
                  <a:pt x="3400" y="3973"/>
                  <a:pt x="3458" y="3990"/>
                </a:cubicBezTo>
                <a:cubicBezTo>
                  <a:pt x="3475" y="3995"/>
                  <a:pt x="3489" y="3995"/>
                  <a:pt x="3507" y="3995"/>
                </a:cubicBezTo>
                <a:cubicBezTo>
                  <a:pt x="3550" y="3995"/>
                  <a:pt x="3595" y="3981"/>
                  <a:pt x="3630" y="3950"/>
                </a:cubicBezTo>
                <a:lnTo>
                  <a:pt x="3835" y="3782"/>
                </a:lnTo>
                <a:lnTo>
                  <a:pt x="3835" y="3782"/>
                </a:lnTo>
                <a:cubicBezTo>
                  <a:pt x="4034" y="4101"/>
                  <a:pt x="3919" y="4456"/>
                  <a:pt x="3720" y="4989"/>
                </a:cubicBezTo>
                <a:cubicBezTo>
                  <a:pt x="3679" y="5095"/>
                  <a:pt x="3640" y="5206"/>
                  <a:pt x="3599" y="5317"/>
                </a:cubicBezTo>
                <a:cubicBezTo>
                  <a:pt x="3595" y="5321"/>
                  <a:pt x="3591" y="5326"/>
                  <a:pt x="3587" y="5331"/>
                </a:cubicBezTo>
                <a:lnTo>
                  <a:pt x="692" y="2432"/>
                </a:lnTo>
                <a:cubicBezTo>
                  <a:pt x="1993" y="1230"/>
                  <a:pt x="3679" y="568"/>
                  <a:pt x="5464" y="568"/>
                </a:cubicBezTo>
                <a:close/>
                <a:moveTo>
                  <a:pt x="5464" y="0"/>
                </a:moveTo>
                <a:cubicBezTo>
                  <a:pt x="3431" y="0"/>
                  <a:pt x="1522" y="790"/>
                  <a:pt x="84" y="2228"/>
                </a:cubicBezTo>
                <a:cubicBezTo>
                  <a:pt x="31" y="2281"/>
                  <a:pt x="0" y="2357"/>
                  <a:pt x="0" y="2432"/>
                </a:cubicBezTo>
                <a:cubicBezTo>
                  <a:pt x="0" y="2508"/>
                  <a:pt x="31" y="2578"/>
                  <a:pt x="84" y="2631"/>
                </a:cubicBezTo>
                <a:lnTo>
                  <a:pt x="3374" y="5925"/>
                </a:lnTo>
                <a:cubicBezTo>
                  <a:pt x="3400" y="5952"/>
                  <a:pt x="3431" y="5970"/>
                  <a:pt x="3466" y="5983"/>
                </a:cubicBezTo>
                <a:cubicBezTo>
                  <a:pt x="3454" y="6343"/>
                  <a:pt x="3569" y="6706"/>
                  <a:pt x="3950" y="7039"/>
                </a:cubicBezTo>
                <a:cubicBezTo>
                  <a:pt x="4003" y="7088"/>
                  <a:pt x="4070" y="7111"/>
                  <a:pt x="4136" y="7111"/>
                </a:cubicBezTo>
                <a:cubicBezTo>
                  <a:pt x="4216" y="7111"/>
                  <a:pt x="4296" y="7074"/>
                  <a:pt x="4349" y="7013"/>
                </a:cubicBezTo>
                <a:cubicBezTo>
                  <a:pt x="4456" y="6892"/>
                  <a:pt x="4443" y="6715"/>
                  <a:pt x="4323" y="6609"/>
                </a:cubicBezTo>
                <a:cubicBezTo>
                  <a:pt x="4007" y="6329"/>
                  <a:pt x="3986" y="6050"/>
                  <a:pt x="4093" y="5659"/>
                </a:cubicBezTo>
                <a:cubicBezTo>
                  <a:pt x="4482" y="5384"/>
                  <a:pt x="4949" y="5233"/>
                  <a:pt x="5437" y="5224"/>
                </a:cubicBezTo>
                <a:lnTo>
                  <a:pt x="5437" y="5224"/>
                </a:lnTo>
                <a:cubicBezTo>
                  <a:pt x="5232" y="5796"/>
                  <a:pt x="5095" y="6462"/>
                  <a:pt x="5752" y="7039"/>
                </a:cubicBezTo>
                <a:cubicBezTo>
                  <a:pt x="5805" y="7088"/>
                  <a:pt x="5872" y="7111"/>
                  <a:pt x="5939" y="7111"/>
                </a:cubicBezTo>
                <a:cubicBezTo>
                  <a:pt x="6019" y="7111"/>
                  <a:pt x="6098" y="7074"/>
                  <a:pt x="6156" y="7013"/>
                </a:cubicBezTo>
                <a:cubicBezTo>
                  <a:pt x="6258" y="6892"/>
                  <a:pt x="6244" y="6715"/>
                  <a:pt x="6129" y="6609"/>
                </a:cubicBezTo>
                <a:cubicBezTo>
                  <a:pt x="5717" y="6249"/>
                  <a:pt x="5801" y="5880"/>
                  <a:pt x="6019" y="5290"/>
                </a:cubicBezTo>
                <a:lnTo>
                  <a:pt x="6019" y="5290"/>
                </a:lnTo>
                <a:cubicBezTo>
                  <a:pt x="6414" y="5384"/>
                  <a:pt x="6777" y="5575"/>
                  <a:pt x="7079" y="5859"/>
                </a:cubicBezTo>
                <a:cubicBezTo>
                  <a:pt x="7039" y="6253"/>
                  <a:pt x="7128" y="6666"/>
                  <a:pt x="7559" y="7039"/>
                </a:cubicBezTo>
                <a:cubicBezTo>
                  <a:pt x="7612" y="7088"/>
                  <a:pt x="7678" y="7111"/>
                  <a:pt x="7745" y="7111"/>
                </a:cubicBezTo>
                <a:cubicBezTo>
                  <a:pt x="7825" y="7111"/>
                  <a:pt x="7901" y="7074"/>
                  <a:pt x="7958" y="7013"/>
                </a:cubicBezTo>
                <a:cubicBezTo>
                  <a:pt x="8061" y="6892"/>
                  <a:pt x="8051" y="6715"/>
                  <a:pt x="7932" y="6609"/>
                </a:cubicBezTo>
                <a:cubicBezTo>
                  <a:pt x="7656" y="6369"/>
                  <a:pt x="7602" y="6125"/>
                  <a:pt x="7661" y="5814"/>
                </a:cubicBezTo>
                <a:lnTo>
                  <a:pt x="10847" y="2631"/>
                </a:lnTo>
                <a:cubicBezTo>
                  <a:pt x="10958" y="2521"/>
                  <a:pt x="10958" y="2338"/>
                  <a:pt x="10847" y="2228"/>
                </a:cubicBezTo>
                <a:cubicBezTo>
                  <a:pt x="9409" y="790"/>
                  <a:pt x="7496" y="0"/>
                  <a:pt x="5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3" name="Google Shape;2073;p58"/>
          <p:cNvGrpSpPr/>
          <p:nvPr/>
        </p:nvGrpSpPr>
        <p:grpSpPr>
          <a:xfrm>
            <a:off x="1016449" y="2890700"/>
            <a:ext cx="500683" cy="460224"/>
            <a:chOff x="787849" y="2877513"/>
            <a:chExt cx="500683" cy="460224"/>
          </a:xfrm>
        </p:grpSpPr>
        <p:sp>
          <p:nvSpPr>
            <p:cNvPr id="2074" name="Google Shape;2074;p58"/>
            <p:cNvSpPr/>
            <p:nvPr/>
          </p:nvSpPr>
          <p:spPr>
            <a:xfrm>
              <a:off x="910237" y="2877513"/>
              <a:ext cx="255833" cy="337836"/>
            </a:xfrm>
            <a:custGeom>
              <a:avLst/>
              <a:gdLst/>
              <a:ahLst/>
              <a:cxnLst/>
              <a:rect l="l" t="t" r="r" b="b"/>
              <a:pathLst>
                <a:path w="3516" h="4643" extrusionOk="0">
                  <a:moveTo>
                    <a:pt x="2243" y="568"/>
                  </a:moveTo>
                  <a:lnTo>
                    <a:pt x="2243" y="1194"/>
                  </a:lnTo>
                  <a:cubicBezTo>
                    <a:pt x="2091" y="1150"/>
                    <a:pt x="1927" y="1127"/>
                    <a:pt x="1758" y="1127"/>
                  </a:cubicBezTo>
                  <a:cubicBezTo>
                    <a:pt x="1590" y="1127"/>
                    <a:pt x="1425" y="1150"/>
                    <a:pt x="1270" y="1194"/>
                  </a:cubicBezTo>
                  <a:lnTo>
                    <a:pt x="1270" y="568"/>
                  </a:lnTo>
                  <a:close/>
                  <a:moveTo>
                    <a:pt x="1758" y="1695"/>
                  </a:moveTo>
                  <a:cubicBezTo>
                    <a:pt x="2415" y="1695"/>
                    <a:pt x="2948" y="2228"/>
                    <a:pt x="2948" y="2885"/>
                  </a:cubicBezTo>
                  <a:cubicBezTo>
                    <a:pt x="2948" y="3538"/>
                    <a:pt x="2415" y="4075"/>
                    <a:pt x="1758" y="4075"/>
                  </a:cubicBezTo>
                  <a:cubicBezTo>
                    <a:pt x="1102" y="4075"/>
                    <a:pt x="569" y="3538"/>
                    <a:pt x="569" y="2885"/>
                  </a:cubicBezTo>
                  <a:cubicBezTo>
                    <a:pt x="569" y="2228"/>
                    <a:pt x="1102" y="1695"/>
                    <a:pt x="1758" y="1695"/>
                  </a:cubicBezTo>
                  <a:close/>
                  <a:moveTo>
                    <a:pt x="986" y="0"/>
                  </a:moveTo>
                  <a:cubicBezTo>
                    <a:pt x="831" y="0"/>
                    <a:pt x="702" y="129"/>
                    <a:pt x="702" y="284"/>
                  </a:cubicBezTo>
                  <a:lnTo>
                    <a:pt x="702" y="1478"/>
                  </a:lnTo>
                  <a:cubicBezTo>
                    <a:pt x="276" y="1797"/>
                    <a:pt x="0" y="2307"/>
                    <a:pt x="0" y="2885"/>
                  </a:cubicBezTo>
                  <a:cubicBezTo>
                    <a:pt x="0" y="3852"/>
                    <a:pt x="786" y="4642"/>
                    <a:pt x="1758" y="4642"/>
                  </a:cubicBezTo>
                  <a:cubicBezTo>
                    <a:pt x="2726" y="4642"/>
                    <a:pt x="3515" y="3852"/>
                    <a:pt x="3515" y="2885"/>
                  </a:cubicBezTo>
                  <a:cubicBezTo>
                    <a:pt x="3515" y="2307"/>
                    <a:pt x="3241" y="1797"/>
                    <a:pt x="2815" y="1478"/>
                  </a:cubicBezTo>
                  <a:lnTo>
                    <a:pt x="2815" y="284"/>
                  </a:lnTo>
                  <a:cubicBezTo>
                    <a:pt x="2815" y="129"/>
                    <a:pt x="2686" y="0"/>
                    <a:pt x="2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8"/>
            <p:cNvSpPr/>
            <p:nvPr/>
          </p:nvSpPr>
          <p:spPr>
            <a:xfrm>
              <a:off x="787849" y="3066696"/>
              <a:ext cx="112127" cy="41475"/>
            </a:xfrm>
            <a:custGeom>
              <a:avLst/>
              <a:gdLst/>
              <a:ahLst/>
              <a:cxnLst/>
              <a:rect l="l" t="t" r="r" b="b"/>
              <a:pathLst>
                <a:path w="1541" h="570" extrusionOk="0">
                  <a:moveTo>
                    <a:pt x="285" y="0"/>
                  </a:moveTo>
                  <a:cubicBezTo>
                    <a:pt x="125" y="0"/>
                    <a:pt x="0" y="125"/>
                    <a:pt x="0" y="285"/>
                  </a:cubicBezTo>
                  <a:cubicBezTo>
                    <a:pt x="0" y="440"/>
                    <a:pt x="125" y="569"/>
                    <a:pt x="285" y="569"/>
                  </a:cubicBezTo>
                  <a:lnTo>
                    <a:pt x="1256" y="569"/>
                  </a:lnTo>
                  <a:cubicBezTo>
                    <a:pt x="1412" y="569"/>
                    <a:pt x="1541" y="440"/>
                    <a:pt x="1541" y="285"/>
                  </a:cubicBezTo>
                  <a:cubicBezTo>
                    <a:pt x="1541" y="125"/>
                    <a:pt x="1412" y="0"/>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8"/>
            <p:cNvSpPr/>
            <p:nvPr/>
          </p:nvSpPr>
          <p:spPr>
            <a:xfrm>
              <a:off x="1176405" y="3066696"/>
              <a:ext cx="112127" cy="41475"/>
            </a:xfrm>
            <a:custGeom>
              <a:avLst/>
              <a:gdLst/>
              <a:ahLst/>
              <a:cxnLst/>
              <a:rect l="l" t="t" r="r" b="b"/>
              <a:pathLst>
                <a:path w="1541" h="570" extrusionOk="0">
                  <a:moveTo>
                    <a:pt x="284" y="0"/>
                  </a:moveTo>
                  <a:cubicBezTo>
                    <a:pt x="129" y="0"/>
                    <a:pt x="0" y="125"/>
                    <a:pt x="0" y="285"/>
                  </a:cubicBezTo>
                  <a:cubicBezTo>
                    <a:pt x="0" y="440"/>
                    <a:pt x="129" y="569"/>
                    <a:pt x="284" y="569"/>
                  </a:cubicBezTo>
                  <a:lnTo>
                    <a:pt x="1256" y="569"/>
                  </a:lnTo>
                  <a:cubicBezTo>
                    <a:pt x="1412" y="569"/>
                    <a:pt x="1540" y="440"/>
                    <a:pt x="1540" y="285"/>
                  </a:cubicBezTo>
                  <a:cubicBezTo>
                    <a:pt x="1540" y="125"/>
                    <a:pt x="1412" y="0"/>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8"/>
            <p:cNvSpPr/>
            <p:nvPr/>
          </p:nvSpPr>
          <p:spPr>
            <a:xfrm>
              <a:off x="853118" y="2904071"/>
              <a:ext cx="95319" cy="91681"/>
            </a:xfrm>
            <a:custGeom>
              <a:avLst/>
              <a:gdLst/>
              <a:ahLst/>
              <a:cxnLst/>
              <a:rect l="l" t="t" r="r" b="b"/>
              <a:pathLst>
                <a:path w="1310" h="1260" extrusionOk="0">
                  <a:moveTo>
                    <a:pt x="311" y="1"/>
                  </a:moveTo>
                  <a:cubicBezTo>
                    <a:pt x="239" y="1"/>
                    <a:pt x="166" y="30"/>
                    <a:pt x="111" y="88"/>
                  </a:cubicBezTo>
                  <a:cubicBezTo>
                    <a:pt x="0" y="199"/>
                    <a:pt x="0" y="377"/>
                    <a:pt x="111" y="487"/>
                  </a:cubicBezTo>
                  <a:lnTo>
                    <a:pt x="795" y="1176"/>
                  </a:lnTo>
                  <a:cubicBezTo>
                    <a:pt x="852" y="1229"/>
                    <a:pt x="924" y="1260"/>
                    <a:pt x="998" y="1260"/>
                  </a:cubicBezTo>
                  <a:cubicBezTo>
                    <a:pt x="1070" y="1260"/>
                    <a:pt x="1145" y="1229"/>
                    <a:pt x="1199" y="1176"/>
                  </a:cubicBezTo>
                  <a:cubicBezTo>
                    <a:pt x="1309" y="1064"/>
                    <a:pt x="1309" y="883"/>
                    <a:pt x="1199" y="771"/>
                  </a:cubicBezTo>
                  <a:lnTo>
                    <a:pt x="510" y="88"/>
                  </a:lnTo>
                  <a:cubicBezTo>
                    <a:pt x="455" y="30"/>
                    <a:pt x="383"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8"/>
            <p:cNvSpPr/>
            <p:nvPr/>
          </p:nvSpPr>
          <p:spPr>
            <a:xfrm>
              <a:off x="1127945" y="3178823"/>
              <a:ext cx="95319" cy="91754"/>
            </a:xfrm>
            <a:custGeom>
              <a:avLst/>
              <a:gdLst/>
              <a:ahLst/>
              <a:cxnLst/>
              <a:rect l="l" t="t" r="r" b="b"/>
              <a:pathLst>
                <a:path w="1310" h="1261" extrusionOk="0">
                  <a:moveTo>
                    <a:pt x="311" y="1"/>
                  </a:moveTo>
                  <a:cubicBezTo>
                    <a:pt x="239" y="1"/>
                    <a:pt x="167" y="28"/>
                    <a:pt x="111" y="84"/>
                  </a:cubicBezTo>
                  <a:cubicBezTo>
                    <a:pt x="0" y="196"/>
                    <a:pt x="0" y="377"/>
                    <a:pt x="111" y="489"/>
                  </a:cubicBezTo>
                  <a:lnTo>
                    <a:pt x="795" y="1176"/>
                  </a:lnTo>
                  <a:cubicBezTo>
                    <a:pt x="853" y="1229"/>
                    <a:pt x="923" y="1261"/>
                    <a:pt x="999" y="1261"/>
                  </a:cubicBezTo>
                  <a:cubicBezTo>
                    <a:pt x="1070" y="1261"/>
                    <a:pt x="1146" y="1229"/>
                    <a:pt x="1199" y="1176"/>
                  </a:cubicBezTo>
                  <a:cubicBezTo>
                    <a:pt x="1310" y="1065"/>
                    <a:pt x="1310" y="883"/>
                    <a:pt x="1199" y="772"/>
                  </a:cubicBezTo>
                  <a:lnTo>
                    <a:pt x="511" y="84"/>
                  </a:lnTo>
                  <a:cubicBezTo>
                    <a:pt x="455" y="28"/>
                    <a:pt x="383"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8"/>
            <p:cNvSpPr/>
            <p:nvPr/>
          </p:nvSpPr>
          <p:spPr>
            <a:xfrm>
              <a:off x="853118" y="3178823"/>
              <a:ext cx="95319" cy="91754"/>
            </a:xfrm>
            <a:custGeom>
              <a:avLst/>
              <a:gdLst/>
              <a:ahLst/>
              <a:cxnLst/>
              <a:rect l="l" t="t" r="r" b="b"/>
              <a:pathLst>
                <a:path w="1310" h="1261" extrusionOk="0">
                  <a:moveTo>
                    <a:pt x="998" y="1"/>
                  </a:moveTo>
                  <a:cubicBezTo>
                    <a:pt x="926" y="1"/>
                    <a:pt x="852" y="28"/>
                    <a:pt x="795" y="84"/>
                  </a:cubicBezTo>
                  <a:lnTo>
                    <a:pt x="111" y="772"/>
                  </a:lnTo>
                  <a:cubicBezTo>
                    <a:pt x="0" y="883"/>
                    <a:pt x="0" y="1065"/>
                    <a:pt x="111" y="1176"/>
                  </a:cubicBezTo>
                  <a:cubicBezTo>
                    <a:pt x="164" y="1229"/>
                    <a:pt x="240" y="1261"/>
                    <a:pt x="311" y="1261"/>
                  </a:cubicBezTo>
                  <a:cubicBezTo>
                    <a:pt x="382" y="1261"/>
                    <a:pt x="457" y="1229"/>
                    <a:pt x="510" y="1176"/>
                  </a:cubicBezTo>
                  <a:lnTo>
                    <a:pt x="1199" y="489"/>
                  </a:lnTo>
                  <a:cubicBezTo>
                    <a:pt x="1309" y="377"/>
                    <a:pt x="1309" y="196"/>
                    <a:pt x="1199" y="84"/>
                  </a:cubicBezTo>
                  <a:cubicBezTo>
                    <a:pt x="1143" y="28"/>
                    <a:pt x="1071"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8"/>
            <p:cNvSpPr/>
            <p:nvPr/>
          </p:nvSpPr>
          <p:spPr>
            <a:xfrm>
              <a:off x="1127945" y="2904071"/>
              <a:ext cx="95319" cy="91681"/>
            </a:xfrm>
            <a:custGeom>
              <a:avLst/>
              <a:gdLst/>
              <a:ahLst/>
              <a:cxnLst/>
              <a:rect l="l" t="t" r="r" b="b"/>
              <a:pathLst>
                <a:path w="1310" h="1260" extrusionOk="0">
                  <a:moveTo>
                    <a:pt x="997" y="1"/>
                  </a:moveTo>
                  <a:cubicBezTo>
                    <a:pt x="924" y="1"/>
                    <a:pt x="850" y="30"/>
                    <a:pt x="795" y="88"/>
                  </a:cubicBezTo>
                  <a:lnTo>
                    <a:pt x="111" y="771"/>
                  </a:lnTo>
                  <a:cubicBezTo>
                    <a:pt x="0" y="883"/>
                    <a:pt x="0" y="1064"/>
                    <a:pt x="111" y="1176"/>
                  </a:cubicBezTo>
                  <a:cubicBezTo>
                    <a:pt x="164" y="1229"/>
                    <a:pt x="240" y="1260"/>
                    <a:pt x="310" y="1260"/>
                  </a:cubicBezTo>
                  <a:cubicBezTo>
                    <a:pt x="382" y="1260"/>
                    <a:pt x="457" y="1229"/>
                    <a:pt x="511" y="1176"/>
                  </a:cubicBezTo>
                  <a:lnTo>
                    <a:pt x="1199" y="487"/>
                  </a:lnTo>
                  <a:cubicBezTo>
                    <a:pt x="1310" y="377"/>
                    <a:pt x="1310" y="199"/>
                    <a:pt x="1199" y="88"/>
                  </a:cubicBezTo>
                  <a:cubicBezTo>
                    <a:pt x="1143" y="30"/>
                    <a:pt x="1070" y="1"/>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8"/>
            <p:cNvSpPr/>
            <p:nvPr/>
          </p:nvSpPr>
          <p:spPr>
            <a:xfrm>
              <a:off x="1017490" y="3225609"/>
              <a:ext cx="41402" cy="112127"/>
            </a:xfrm>
            <a:custGeom>
              <a:avLst/>
              <a:gdLst/>
              <a:ahLst/>
              <a:cxnLst/>
              <a:rect l="l" t="t" r="r" b="b"/>
              <a:pathLst>
                <a:path w="569" h="1541" extrusionOk="0">
                  <a:moveTo>
                    <a:pt x="284" y="0"/>
                  </a:moveTo>
                  <a:cubicBezTo>
                    <a:pt x="124" y="0"/>
                    <a:pt x="0" y="129"/>
                    <a:pt x="0" y="284"/>
                  </a:cubicBezTo>
                  <a:lnTo>
                    <a:pt x="0" y="1257"/>
                  </a:lnTo>
                  <a:cubicBezTo>
                    <a:pt x="0" y="1411"/>
                    <a:pt x="124" y="1540"/>
                    <a:pt x="284" y="1540"/>
                  </a:cubicBezTo>
                  <a:cubicBezTo>
                    <a:pt x="439" y="1540"/>
                    <a:pt x="568" y="1411"/>
                    <a:pt x="568" y="1257"/>
                  </a:cubicBezTo>
                  <a:lnTo>
                    <a:pt x="568" y="284"/>
                  </a:lnTo>
                  <a:cubicBezTo>
                    <a:pt x="568" y="129"/>
                    <a:pt x="439"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58"/>
          <p:cNvGrpSpPr/>
          <p:nvPr/>
        </p:nvGrpSpPr>
        <p:grpSpPr>
          <a:xfrm>
            <a:off x="1886480" y="3532394"/>
            <a:ext cx="639801" cy="559398"/>
            <a:chOff x="1657880" y="3519206"/>
            <a:chExt cx="639801" cy="559398"/>
          </a:xfrm>
        </p:grpSpPr>
        <p:sp>
          <p:nvSpPr>
            <p:cNvPr id="2083" name="Google Shape;2083;p58"/>
            <p:cNvSpPr/>
            <p:nvPr/>
          </p:nvSpPr>
          <p:spPr>
            <a:xfrm>
              <a:off x="1657880" y="3519206"/>
              <a:ext cx="639801" cy="559398"/>
            </a:xfrm>
            <a:custGeom>
              <a:avLst/>
              <a:gdLst/>
              <a:ahLst/>
              <a:cxnLst/>
              <a:rect l="l" t="t" r="r" b="b"/>
              <a:pathLst>
                <a:path w="8793" h="7688" extrusionOk="0">
                  <a:moveTo>
                    <a:pt x="4404" y="932"/>
                  </a:moveTo>
                  <a:lnTo>
                    <a:pt x="7946" y="7070"/>
                  </a:lnTo>
                  <a:lnTo>
                    <a:pt x="857" y="7070"/>
                  </a:lnTo>
                  <a:lnTo>
                    <a:pt x="4404" y="932"/>
                  </a:lnTo>
                  <a:close/>
                  <a:moveTo>
                    <a:pt x="4404" y="0"/>
                  </a:moveTo>
                  <a:cubicBezTo>
                    <a:pt x="4292" y="0"/>
                    <a:pt x="4191" y="62"/>
                    <a:pt x="4132" y="156"/>
                  </a:cubicBezTo>
                  <a:lnTo>
                    <a:pt x="53" y="7221"/>
                  </a:lnTo>
                  <a:cubicBezTo>
                    <a:pt x="0" y="7319"/>
                    <a:pt x="0" y="7438"/>
                    <a:pt x="53" y="7532"/>
                  </a:cubicBezTo>
                  <a:cubicBezTo>
                    <a:pt x="107" y="7629"/>
                    <a:pt x="209" y="7688"/>
                    <a:pt x="320" y="7688"/>
                  </a:cubicBezTo>
                  <a:lnTo>
                    <a:pt x="8482" y="7688"/>
                  </a:lnTo>
                  <a:cubicBezTo>
                    <a:pt x="8655" y="7688"/>
                    <a:pt x="8792" y="7549"/>
                    <a:pt x="8792" y="7377"/>
                  </a:cubicBezTo>
                  <a:cubicBezTo>
                    <a:pt x="8792" y="7315"/>
                    <a:pt x="8775" y="7256"/>
                    <a:pt x="8739" y="7203"/>
                  </a:cubicBezTo>
                  <a:lnTo>
                    <a:pt x="4670" y="156"/>
                  </a:lnTo>
                  <a:cubicBezTo>
                    <a:pt x="4617" y="62"/>
                    <a:pt x="4515" y="0"/>
                    <a:pt x="4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8"/>
            <p:cNvSpPr/>
            <p:nvPr/>
          </p:nvSpPr>
          <p:spPr>
            <a:xfrm>
              <a:off x="1955627" y="3687143"/>
              <a:ext cx="44967" cy="236769"/>
            </a:xfrm>
            <a:custGeom>
              <a:avLst/>
              <a:gdLst/>
              <a:ahLst/>
              <a:cxnLst/>
              <a:rect l="l" t="t" r="r" b="b"/>
              <a:pathLst>
                <a:path w="618" h="3254" extrusionOk="0">
                  <a:moveTo>
                    <a:pt x="312" y="0"/>
                  </a:moveTo>
                  <a:cubicBezTo>
                    <a:pt x="138" y="0"/>
                    <a:pt x="1" y="138"/>
                    <a:pt x="1" y="306"/>
                  </a:cubicBezTo>
                  <a:lnTo>
                    <a:pt x="1" y="2942"/>
                  </a:lnTo>
                  <a:cubicBezTo>
                    <a:pt x="1" y="3116"/>
                    <a:pt x="138" y="3254"/>
                    <a:pt x="312" y="3254"/>
                  </a:cubicBezTo>
                  <a:cubicBezTo>
                    <a:pt x="480" y="3254"/>
                    <a:pt x="618" y="3116"/>
                    <a:pt x="618" y="2942"/>
                  </a:cubicBezTo>
                  <a:lnTo>
                    <a:pt x="618" y="306"/>
                  </a:lnTo>
                  <a:cubicBezTo>
                    <a:pt x="618" y="138"/>
                    <a:pt x="480"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8"/>
            <p:cNvSpPr/>
            <p:nvPr/>
          </p:nvSpPr>
          <p:spPr>
            <a:xfrm>
              <a:off x="1950170" y="3944140"/>
              <a:ext cx="55954" cy="55954"/>
            </a:xfrm>
            <a:custGeom>
              <a:avLst/>
              <a:gdLst/>
              <a:ahLst/>
              <a:cxnLst/>
              <a:rect l="l" t="t" r="r" b="b"/>
              <a:pathLst>
                <a:path w="769" h="769" extrusionOk="0">
                  <a:moveTo>
                    <a:pt x="387" y="1"/>
                  </a:moveTo>
                  <a:cubicBezTo>
                    <a:pt x="174" y="1"/>
                    <a:pt x="0" y="170"/>
                    <a:pt x="0" y="383"/>
                  </a:cubicBezTo>
                  <a:cubicBezTo>
                    <a:pt x="0" y="596"/>
                    <a:pt x="174" y="769"/>
                    <a:pt x="387" y="769"/>
                  </a:cubicBezTo>
                  <a:cubicBezTo>
                    <a:pt x="600" y="769"/>
                    <a:pt x="768" y="596"/>
                    <a:pt x="768" y="383"/>
                  </a:cubicBezTo>
                  <a:cubicBezTo>
                    <a:pt x="768" y="170"/>
                    <a:pt x="600" y="1"/>
                    <a:pt x="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58"/>
          <p:cNvGrpSpPr/>
          <p:nvPr/>
        </p:nvGrpSpPr>
        <p:grpSpPr>
          <a:xfrm>
            <a:off x="4591814" y="1563717"/>
            <a:ext cx="3736685" cy="2356491"/>
            <a:chOff x="2639775" y="1218873"/>
            <a:chExt cx="5246680" cy="3228954"/>
          </a:xfrm>
        </p:grpSpPr>
        <p:sp>
          <p:nvSpPr>
            <p:cNvPr id="2087" name="Google Shape;2087;p58"/>
            <p:cNvSpPr/>
            <p:nvPr/>
          </p:nvSpPr>
          <p:spPr>
            <a:xfrm>
              <a:off x="6526350" y="1996659"/>
              <a:ext cx="372816" cy="56342"/>
            </a:xfrm>
            <a:custGeom>
              <a:avLst/>
              <a:gdLst/>
              <a:ahLst/>
              <a:cxnLst/>
              <a:rect l="l" t="t" r="r" b="b"/>
              <a:pathLst>
                <a:path w="4440" h="671" extrusionOk="0">
                  <a:moveTo>
                    <a:pt x="1" y="0"/>
                  </a:moveTo>
                  <a:lnTo>
                    <a:pt x="1"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8"/>
            <p:cNvSpPr/>
            <p:nvPr/>
          </p:nvSpPr>
          <p:spPr>
            <a:xfrm>
              <a:off x="6526350" y="3554499"/>
              <a:ext cx="372816" cy="56342"/>
            </a:xfrm>
            <a:custGeom>
              <a:avLst/>
              <a:gdLst/>
              <a:ahLst/>
              <a:cxnLst/>
              <a:rect l="l" t="t" r="r" b="b"/>
              <a:pathLst>
                <a:path w="4440" h="671" extrusionOk="0">
                  <a:moveTo>
                    <a:pt x="1" y="0"/>
                  </a:moveTo>
                  <a:lnTo>
                    <a:pt x="1"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8"/>
            <p:cNvSpPr/>
            <p:nvPr/>
          </p:nvSpPr>
          <p:spPr>
            <a:xfrm>
              <a:off x="5779129" y="1996659"/>
              <a:ext cx="372816" cy="56342"/>
            </a:xfrm>
            <a:custGeom>
              <a:avLst/>
              <a:gdLst/>
              <a:ahLst/>
              <a:cxnLst/>
              <a:rect l="l" t="t" r="r" b="b"/>
              <a:pathLst>
                <a:path w="4440" h="671" extrusionOk="0">
                  <a:moveTo>
                    <a:pt x="1" y="0"/>
                  </a:moveTo>
                  <a:lnTo>
                    <a:pt x="1" y="670"/>
                  </a:lnTo>
                  <a:lnTo>
                    <a:pt x="4440" y="670"/>
                  </a:lnTo>
                  <a:lnTo>
                    <a:pt x="4440" y="0"/>
                  </a:lnTo>
                  <a:close/>
                </a:path>
              </a:pathLst>
            </a:custGeom>
            <a:solidFill>
              <a:srgbClr val="485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8"/>
            <p:cNvSpPr/>
            <p:nvPr/>
          </p:nvSpPr>
          <p:spPr>
            <a:xfrm>
              <a:off x="5779129" y="3554499"/>
              <a:ext cx="372816" cy="56342"/>
            </a:xfrm>
            <a:custGeom>
              <a:avLst/>
              <a:gdLst/>
              <a:ahLst/>
              <a:cxnLst/>
              <a:rect l="l" t="t" r="r" b="b"/>
              <a:pathLst>
                <a:path w="4440" h="671" extrusionOk="0">
                  <a:moveTo>
                    <a:pt x="1" y="0"/>
                  </a:moveTo>
                  <a:lnTo>
                    <a:pt x="1" y="670"/>
                  </a:lnTo>
                  <a:lnTo>
                    <a:pt x="4440" y="670"/>
                  </a:lnTo>
                  <a:lnTo>
                    <a:pt x="4440" y="0"/>
                  </a:lnTo>
                  <a:close/>
                </a:path>
              </a:pathLst>
            </a:custGeom>
            <a:solidFill>
              <a:srgbClr val="485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8"/>
            <p:cNvSpPr/>
            <p:nvPr/>
          </p:nvSpPr>
          <p:spPr>
            <a:xfrm>
              <a:off x="5032327" y="1996659"/>
              <a:ext cx="372396" cy="56342"/>
            </a:xfrm>
            <a:custGeom>
              <a:avLst/>
              <a:gdLst/>
              <a:ahLst/>
              <a:cxnLst/>
              <a:rect l="l" t="t" r="r" b="b"/>
              <a:pathLst>
                <a:path w="4435" h="671" extrusionOk="0">
                  <a:moveTo>
                    <a:pt x="1" y="0"/>
                  </a:moveTo>
                  <a:lnTo>
                    <a:pt x="1" y="670"/>
                  </a:lnTo>
                  <a:lnTo>
                    <a:pt x="4435" y="670"/>
                  </a:lnTo>
                  <a:lnTo>
                    <a:pt x="4435" y="0"/>
                  </a:lnTo>
                  <a:close/>
                </a:path>
              </a:pathLst>
            </a:custGeom>
            <a:solidFill>
              <a:srgbClr val="485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8"/>
            <p:cNvSpPr/>
            <p:nvPr/>
          </p:nvSpPr>
          <p:spPr>
            <a:xfrm>
              <a:off x="5032327" y="3554499"/>
              <a:ext cx="372396" cy="56342"/>
            </a:xfrm>
            <a:custGeom>
              <a:avLst/>
              <a:gdLst/>
              <a:ahLst/>
              <a:cxnLst/>
              <a:rect l="l" t="t" r="r" b="b"/>
              <a:pathLst>
                <a:path w="4435" h="671" extrusionOk="0">
                  <a:moveTo>
                    <a:pt x="1" y="0"/>
                  </a:moveTo>
                  <a:lnTo>
                    <a:pt x="1" y="670"/>
                  </a:lnTo>
                  <a:lnTo>
                    <a:pt x="4435" y="670"/>
                  </a:lnTo>
                  <a:lnTo>
                    <a:pt x="4435" y="0"/>
                  </a:lnTo>
                  <a:close/>
                </a:path>
              </a:pathLst>
            </a:custGeom>
            <a:solidFill>
              <a:srgbClr val="485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8"/>
            <p:cNvSpPr/>
            <p:nvPr/>
          </p:nvSpPr>
          <p:spPr>
            <a:xfrm>
              <a:off x="4285106" y="1996659"/>
              <a:ext cx="372816" cy="56342"/>
            </a:xfrm>
            <a:custGeom>
              <a:avLst/>
              <a:gdLst/>
              <a:ahLst/>
              <a:cxnLst/>
              <a:rect l="l" t="t" r="r" b="b"/>
              <a:pathLst>
                <a:path w="4440" h="671" extrusionOk="0">
                  <a:moveTo>
                    <a:pt x="1" y="0"/>
                  </a:moveTo>
                  <a:lnTo>
                    <a:pt x="1"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8"/>
            <p:cNvSpPr/>
            <p:nvPr/>
          </p:nvSpPr>
          <p:spPr>
            <a:xfrm>
              <a:off x="4285106" y="3554499"/>
              <a:ext cx="372816" cy="56342"/>
            </a:xfrm>
            <a:custGeom>
              <a:avLst/>
              <a:gdLst/>
              <a:ahLst/>
              <a:cxnLst/>
              <a:rect l="l" t="t" r="r" b="b"/>
              <a:pathLst>
                <a:path w="4440" h="671" extrusionOk="0">
                  <a:moveTo>
                    <a:pt x="1" y="0"/>
                  </a:moveTo>
                  <a:lnTo>
                    <a:pt x="1"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8"/>
            <p:cNvSpPr/>
            <p:nvPr/>
          </p:nvSpPr>
          <p:spPr>
            <a:xfrm>
              <a:off x="3537968" y="1996659"/>
              <a:ext cx="372732" cy="56342"/>
            </a:xfrm>
            <a:custGeom>
              <a:avLst/>
              <a:gdLst/>
              <a:ahLst/>
              <a:cxnLst/>
              <a:rect l="l" t="t" r="r" b="b"/>
              <a:pathLst>
                <a:path w="4439" h="671" extrusionOk="0">
                  <a:moveTo>
                    <a:pt x="0" y="0"/>
                  </a:moveTo>
                  <a:lnTo>
                    <a:pt x="0"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8"/>
            <p:cNvSpPr/>
            <p:nvPr/>
          </p:nvSpPr>
          <p:spPr>
            <a:xfrm>
              <a:off x="3537968" y="3554499"/>
              <a:ext cx="372732" cy="56342"/>
            </a:xfrm>
            <a:custGeom>
              <a:avLst/>
              <a:gdLst/>
              <a:ahLst/>
              <a:cxnLst/>
              <a:rect l="l" t="t" r="r" b="b"/>
              <a:pathLst>
                <a:path w="4439" h="671" extrusionOk="0">
                  <a:moveTo>
                    <a:pt x="0" y="0"/>
                  </a:moveTo>
                  <a:lnTo>
                    <a:pt x="0" y="670"/>
                  </a:lnTo>
                  <a:lnTo>
                    <a:pt x="4439" y="670"/>
                  </a:lnTo>
                  <a:lnTo>
                    <a:pt x="4439" y="0"/>
                  </a:lnTo>
                  <a:close/>
                </a:path>
              </a:pathLst>
            </a:custGeom>
            <a:solidFill>
              <a:srgbClr val="485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8"/>
            <p:cNvSpPr/>
            <p:nvPr/>
          </p:nvSpPr>
          <p:spPr>
            <a:xfrm>
              <a:off x="2639775" y="3819414"/>
              <a:ext cx="1254810" cy="602047"/>
            </a:xfrm>
            <a:custGeom>
              <a:avLst/>
              <a:gdLst/>
              <a:ahLst/>
              <a:cxnLst/>
              <a:rect l="l" t="t" r="r" b="b"/>
              <a:pathLst>
                <a:path w="14944" h="7170" extrusionOk="0">
                  <a:moveTo>
                    <a:pt x="9064" y="0"/>
                  </a:moveTo>
                  <a:lnTo>
                    <a:pt x="9064" y="782"/>
                  </a:lnTo>
                  <a:lnTo>
                    <a:pt x="1780" y="782"/>
                  </a:lnTo>
                  <a:cubicBezTo>
                    <a:pt x="1416" y="782"/>
                    <a:pt x="1084" y="897"/>
                    <a:pt x="813" y="1102"/>
                  </a:cubicBezTo>
                  <a:cubicBezTo>
                    <a:pt x="617" y="1243"/>
                    <a:pt x="457" y="1430"/>
                    <a:pt x="342" y="1647"/>
                  </a:cubicBezTo>
                  <a:cubicBezTo>
                    <a:pt x="249" y="1821"/>
                    <a:pt x="187" y="2011"/>
                    <a:pt x="164" y="2216"/>
                  </a:cubicBezTo>
                  <a:cubicBezTo>
                    <a:pt x="164" y="2216"/>
                    <a:pt x="0" y="3028"/>
                    <a:pt x="0" y="3587"/>
                  </a:cubicBezTo>
                  <a:cubicBezTo>
                    <a:pt x="0" y="4146"/>
                    <a:pt x="164" y="4959"/>
                    <a:pt x="164" y="4959"/>
                  </a:cubicBezTo>
                  <a:cubicBezTo>
                    <a:pt x="262" y="5775"/>
                    <a:pt x="955" y="6387"/>
                    <a:pt x="1780" y="6387"/>
                  </a:cubicBezTo>
                  <a:lnTo>
                    <a:pt x="9064" y="6387"/>
                  </a:lnTo>
                  <a:lnTo>
                    <a:pt x="9064" y="7169"/>
                  </a:lnTo>
                  <a:cubicBezTo>
                    <a:pt x="9450" y="7169"/>
                    <a:pt x="9761" y="6858"/>
                    <a:pt x="9761" y="6471"/>
                  </a:cubicBezTo>
                  <a:lnTo>
                    <a:pt x="9761" y="6387"/>
                  </a:lnTo>
                  <a:lnTo>
                    <a:pt x="12996" y="6387"/>
                  </a:lnTo>
                  <a:cubicBezTo>
                    <a:pt x="13684" y="6387"/>
                    <a:pt x="14310" y="5988"/>
                    <a:pt x="14598" y="5367"/>
                  </a:cubicBezTo>
                  <a:cubicBezTo>
                    <a:pt x="14807" y="4910"/>
                    <a:pt x="14923" y="4386"/>
                    <a:pt x="14940" y="3787"/>
                  </a:cubicBezTo>
                  <a:cubicBezTo>
                    <a:pt x="14944" y="3720"/>
                    <a:pt x="14944" y="3654"/>
                    <a:pt x="14944" y="3587"/>
                  </a:cubicBezTo>
                  <a:cubicBezTo>
                    <a:pt x="14944" y="3503"/>
                    <a:pt x="14944" y="3418"/>
                    <a:pt x="14940" y="3334"/>
                  </a:cubicBezTo>
                  <a:cubicBezTo>
                    <a:pt x="14917" y="2757"/>
                    <a:pt x="14802" y="2251"/>
                    <a:pt x="14598" y="1807"/>
                  </a:cubicBezTo>
                  <a:cubicBezTo>
                    <a:pt x="14438" y="1456"/>
                    <a:pt x="14167" y="1172"/>
                    <a:pt x="13844" y="995"/>
                  </a:cubicBezTo>
                  <a:cubicBezTo>
                    <a:pt x="13698" y="919"/>
                    <a:pt x="13542" y="858"/>
                    <a:pt x="13378" y="821"/>
                  </a:cubicBezTo>
                  <a:cubicBezTo>
                    <a:pt x="13293" y="804"/>
                    <a:pt x="13209" y="791"/>
                    <a:pt x="13125" y="786"/>
                  </a:cubicBezTo>
                  <a:cubicBezTo>
                    <a:pt x="13085" y="782"/>
                    <a:pt x="13040" y="782"/>
                    <a:pt x="12996" y="782"/>
                  </a:cubicBezTo>
                  <a:lnTo>
                    <a:pt x="9761" y="782"/>
                  </a:lnTo>
                  <a:lnTo>
                    <a:pt x="9761" y="698"/>
                  </a:lnTo>
                  <a:cubicBezTo>
                    <a:pt x="9761" y="311"/>
                    <a:pt x="9450" y="0"/>
                    <a:pt x="9064" y="0"/>
                  </a:cubicBezTo>
                  <a:close/>
                </a:path>
              </a:pathLst>
            </a:custGeom>
            <a:solidFill>
              <a:srgbClr val="223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8"/>
            <p:cNvSpPr/>
            <p:nvPr/>
          </p:nvSpPr>
          <p:spPr>
            <a:xfrm>
              <a:off x="2675544" y="3854429"/>
              <a:ext cx="1255314" cy="470806"/>
            </a:xfrm>
            <a:custGeom>
              <a:avLst/>
              <a:gdLst/>
              <a:ahLst/>
              <a:cxnLst/>
              <a:rect l="l" t="t" r="r" b="b"/>
              <a:pathLst>
                <a:path w="14950" h="5607" extrusionOk="0">
                  <a:moveTo>
                    <a:pt x="1780" y="1"/>
                  </a:moveTo>
                  <a:cubicBezTo>
                    <a:pt x="955" y="1"/>
                    <a:pt x="262" y="613"/>
                    <a:pt x="164" y="1430"/>
                  </a:cubicBezTo>
                  <a:cubicBezTo>
                    <a:pt x="164" y="1430"/>
                    <a:pt x="0" y="2242"/>
                    <a:pt x="0" y="2801"/>
                  </a:cubicBezTo>
                  <a:cubicBezTo>
                    <a:pt x="0" y="3360"/>
                    <a:pt x="164" y="4173"/>
                    <a:pt x="164" y="4173"/>
                  </a:cubicBezTo>
                  <a:cubicBezTo>
                    <a:pt x="262" y="4989"/>
                    <a:pt x="955" y="5607"/>
                    <a:pt x="1780" y="5607"/>
                  </a:cubicBezTo>
                  <a:lnTo>
                    <a:pt x="12996" y="5607"/>
                  </a:lnTo>
                  <a:cubicBezTo>
                    <a:pt x="13684" y="5607"/>
                    <a:pt x="14315" y="5207"/>
                    <a:pt x="14598" y="4581"/>
                  </a:cubicBezTo>
                  <a:cubicBezTo>
                    <a:pt x="14829" y="4075"/>
                    <a:pt x="14949" y="3485"/>
                    <a:pt x="14944" y="2801"/>
                  </a:cubicBezTo>
                  <a:cubicBezTo>
                    <a:pt x="14949" y="2123"/>
                    <a:pt x="14829" y="1527"/>
                    <a:pt x="14598" y="1027"/>
                  </a:cubicBezTo>
                  <a:cubicBezTo>
                    <a:pt x="14315" y="400"/>
                    <a:pt x="13684" y="1"/>
                    <a:pt x="12996" y="1"/>
                  </a:cubicBez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8"/>
            <p:cNvSpPr/>
            <p:nvPr/>
          </p:nvSpPr>
          <p:spPr>
            <a:xfrm>
              <a:off x="3544266" y="3910351"/>
              <a:ext cx="310932" cy="359045"/>
            </a:xfrm>
            <a:custGeom>
              <a:avLst/>
              <a:gdLst/>
              <a:ahLst/>
              <a:cxnLst/>
              <a:rect l="l" t="t" r="r" b="b"/>
              <a:pathLst>
                <a:path w="3703" h="4276" extrusionOk="0">
                  <a:moveTo>
                    <a:pt x="1" y="0"/>
                  </a:moveTo>
                  <a:lnTo>
                    <a:pt x="1" y="19"/>
                  </a:lnTo>
                  <a:lnTo>
                    <a:pt x="2215" y="19"/>
                  </a:lnTo>
                  <a:cubicBezTo>
                    <a:pt x="2734" y="19"/>
                    <a:pt x="3205" y="316"/>
                    <a:pt x="3422" y="791"/>
                  </a:cubicBezTo>
                  <a:cubicBezTo>
                    <a:pt x="3596" y="1172"/>
                    <a:pt x="3684" y="1621"/>
                    <a:pt x="3684" y="2131"/>
                  </a:cubicBezTo>
                  <a:lnTo>
                    <a:pt x="3684" y="2135"/>
                  </a:lnTo>
                  <a:lnTo>
                    <a:pt x="3684" y="2145"/>
                  </a:lnTo>
                  <a:cubicBezTo>
                    <a:pt x="3684" y="2655"/>
                    <a:pt x="3596" y="3103"/>
                    <a:pt x="3422" y="3485"/>
                  </a:cubicBezTo>
                  <a:cubicBezTo>
                    <a:pt x="3205" y="3956"/>
                    <a:pt x="2734" y="4257"/>
                    <a:pt x="2215" y="4257"/>
                  </a:cubicBezTo>
                  <a:lnTo>
                    <a:pt x="1" y="4257"/>
                  </a:lnTo>
                  <a:lnTo>
                    <a:pt x="1" y="4275"/>
                  </a:lnTo>
                  <a:lnTo>
                    <a:pt x="2215" y="4275"/>
                  </a:lnTo>
                  <a:cubicBezTo>
                    <a:pt x="2739" y="4275"/>
                    <a:pt x="3219" y="3968"/>
                    <a:pt x="3436" y="3493"/>
                  </a:cubicBezTo>
                  <a:cubicBezTo>
                    <a:pt x="3613" y="3108"/>
                    <a:pt x="3702" y="2659"/>
                    <a:pt x="3702" y="2145"/>
                  </a:cubicBezTo>
                  <a:lnTo>
                    <a:pt x="3702" y="2135"/>
                  </a:lnTo>
                  <a:lnTo>
                    <a:pt x="3702" y="2131"/>
                  </a:lnTo>
                  <a:cubicBezTo>
                    <a:pt x="3702" y="1616"/>
                    <a:pt x="3613" y="1168"/>
                    <a:pt x="3436" y="781"/>
                  </a:cubicBezTo>
                  <a:cubicBezTo>
                    <a:pt x="3219" y="302"/>
                    <a:pt x="2739" y="0"/>
                    <a:pt x="2215" y="0"/>
                  </a:cubicBez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8"/>
            <p:cNvSpPr/>
            <p:nvPr/>
          </p:nvSpPr>
          <p:spPr>
            <a:xfrm>
              <a:off x="2689315" y="3854429"/>
              <a:ext cx="1241543" cy="252406"/>
            </a:xfrm>
            <a:custGeom>
              <a:avLst/>
              <a:gdLst/>
              <a:ahLst/>
              <a:cxnLst/>
              <a:rect l="l" t="t" r="r" b="b"/>
              <a:pathLst>
                <a:path w="14786" h="3006" extrusionOk="0">
                  <a:moveTo>
                    <a:pt x="1616" y="1"/>
                  </a:moveTo>
                  <a:cubicBezTo>
                    <a:pt x="791" y="1"/>
                    <a:pt x="98" y="613"/>
                    <a:pt x="0" y="1430"/>
                  </a:cubicBezTo>
                  <a:cubicBezTo>
                    <a:pt x="0" y="1430"/>
                    <a:pt x="586" y="404"/>
                    <a:pt x="1616" y="404"/>
                  </a:cubicBezTo>
                  <a:lnTo>
                    <a:pt x="12832" y="404"/>
                  </a:lnTo>
                  <a:cubicBezTo>
                    <a:pt x="13520" y="404"/>
                    <a:pt x="14151" y="804"/>
                    <a:pt x="14434" y="1430"/>
                  </a:cubicBezTo>
                  <a:cubicBezTo>
                    <a:pt x="14643" y="1883"/>
                    <a:pt x="14759" y="2411"/>
                    <a:pt x="14776" y="3006"/>
                  </a:cubicBezTo>
                  <a:cubicBezTo>
                    <a:pt x="14780" y="2939"/>
                    <a:pt x="14780" y="2873"/>
                    <a:pt x="14780" y="2801"/>
                  </a:cubicBezTo>
                  <a:cubicBezTo>
                    <a:pt x="14785" y="2123"/>
                    <a:pt x="14665" y="1527"/>
                    <a:pt x="14434" y="1027"/>
                  </a:cubicBezTo>
                  <a:cubicBezTo>
                    <a:pt x="14151" y="400"/>
                    <a:pt x="13520" y="1"/>
                    <a:pt x="12832" y="1"/>
                  </a:cubicBezTo>
                  <a:close/>
                </a:path>
              </a:pathLst>
            </a:custGeom>
            <a:solidFill>
              <a:srgbClr val="408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8"/>
            <p:cNvSpPr/>
            <p:nvPr/>
          </p:nvSpPr>
          <p:spPr>
            <a:xfrm>
              <a:off x="3436620" y="3788850"/>
              <a:ext cx="58525" cy="82036"/>
            </a:xfrm>
            <a:custGeom>
              <a:avLst/>
              <a:gdLst/>
              <a:ahLst/>
              <a:cxnLst/>
              <a:rect l="l" t="t" r="r" b="b"/>
              <a:pathLst>
                <a:path w="697" h="977" extrusionOk="0">
                  <a:moveTo>
                    <a:pt x="0" y="1"/>
                  </a:moveTo>
                  <a:lnTo>
                    <a:pt x="0" y="977"/>
                  </a:lnTo>
                  <a:lnTo>
                    <a:pt x="697" y="977"/>
                  </a:lnTo>
                  <a:lnTo>
                    <a:pt x="697" y="698"/>
                  </a:lnTo>
                  <a:cubicBezTo>
                    <a:pt x="697" y="311"/>
                    <a:pt x="386" y="1"/>
                    <a:pt x="0" y="1"/>
                  </a:cubicBezTo>
                  <a:close/>
                </a:path>
              </a:pathLst>
            </a:custGeom>
            <a:solidFill>
              <a:srgbClr val="408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8"/>
            <p:cNvSpPr/>
            <p:nvPr/>
          </p:nvSpPr>
          <p:spPr>
            <a:xfrm>
              <a:off x="2950536" y="3882810"/>
              <a:ext cx="483905" cy="46266"/>
            </a:xfrm>
            <a:custGeom>
              <a:avLst/>
              <a:gdLst/>
              <a:ahLst/>
              <a:cxnLst/>
              <a:rect l="l" t="t" r="r" b="b"/>
              <a:pathLst>
                <a:path w="5763" h="551" extrusionOk="0">
                  <a:moveTo>
                    <a:pt x="3174" y="0"/>
                  </a:moveTo>
                  <a:cubicBezTo>
                    <a:pt x="1422" y="0"/>
                    <a:pt x="1" y="124"/>
                    <a:pt x="1" y="275"/>
                  </a:cubicBezTo>
                  <a:cubicBezTo>
                    <a:pt x="1" y="426"/>
                    <a:pt x="1422" y="550"/>
                    <a:pt x="3174" y="550"/>
                  </a:cubicBezTo>
                  <a:cubicBezTo>
                    <a:pt x="4927" y="550"/>
                    <a:pt x="5763" y="426"/>
                    <a:pt x="5763" y="275"/>
                  </a:cubicBezTo>
                  <a:cubicBezTo>
                    <a:pt x="5763" y="124"/>
                    <a:pt x="4927" y="0"/>
                    <a:pt x="3174" y="0"/>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8"/>
            <p:cNvSpPr/>
            <p:nvPr/>
          </p:nvSpPr>
          <p:spPr>
            <a:xfrm>
              <a:off x="3765267" y="3878695"/>
              <a:ext cx="121585" cy="83716"/>
            </a:xfrm>
            <a:custGeom>
              <a:avLst/>
              <a:gdLst/>
              <a:ahLst/>
              <a:cxnLst/>
              <a:rect l="l" t="t" r="r" b="b"/>
              <a:pathLst>
                <a:path w="1448" h="997" extrusionOk="0">
                  <a:moveTo>
                    <a:pt x="176" y="0"/>
                  </a:moveTo>
                  <a:cubicBezTo>
                    <a:pt x="139" y="0"/>
                    <a:pt x="103" y="2"/>
                    <a:pt x="67" y="5"/>
                  </a:cubicBezTo>
                  <a:cubicBezTo>
                    <a:pt x="9" y="13"/>
                    <a:pt x="1" y="89"/>
                    <a:pt x="58" y="107"/>
                  </a:cubicBezTo>
                  <a:cubicBezTo>
                    <a:pt x="364" y="191"/>
                    <a:pt x="675" y="351"/>
                    <a:pt x="964" y="586"/>
                  </a:cubicBezTo>
                  <a:cubicBezTo>
                    <a:pt x="1110" y="706"/>
                    <a:pt x="1239" y="839"/>
                    <a:pt x="1349" y="977"/>
                  </a:cubicBezTo>
                  <a:cubicBezTo>
                    <a:pt x="1361" y="991"/>
                    <a:pt x="1375" y="997"/>
                    <a:pt x="1389" y="997"/>
                  </a:cubicBezTo>
                  <a:cubicBezTo>
                    <a:pt x="1419" y="997"/>
                    <a:pt x="1448" y="969"/>
                    <a:pt x="1439" y="932"/>
                  </a:cubicBezTo>
                  <a:cubicBezTo>
                    <a:pt x="1363" y="693"/>
                    <a:pt x="1220" y="471"/>
                    <a:pt x="1017" y="298"/>
                  </a:cubicBezTo>
                  <a:cubicBezTo>
                    <a:pt x="768" y="97"/>
                    <a:pt x="469" y="0"/>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8"/>
            <p:cNvSpPr/>
            <p:nvPr/>
          </p:nvSpPr>
          <p:spPr>
            <a:xfrm>
              <a:off x="3765267" y="3878779"/>
              <a:ext cx="51892" cy="22335"/>
            </a:xfrm>
            <a:custGeom>
              <a:avLst/>
              <a:gdLst/>
              <a:ahLst/>
              <a:cxnLst/>
              <a:rect l="l" t="t" r="r" b="b"/>
              <a:pathLst>
                <a:path w="618" h="266" extrusionOk="0">
                  <a:moveTo>
                    <a:pt x="170" y="0"/>
                  </a:moveTo>
                  <a:cubicBezTo>
                    <a:pt x="135" y="0"/>
                    <a:pt x="101" y="1"/>
                    <a:pt x="67" y="4"/>
                  </a:cubicBezTo>
                  <a:cubicBezTo>
                    <a:pt x="9" y="12"/>
                    <a:pt x="1" y="88"/>
                    <a:pt x="58" y="106"/>
                  </a:cubicBezTo>
                  <a:cubicBezTo>
                    <a:pt x="196" y="141"/>
                    <a:pt x="337" y="199"/>
                    <a:pt x="475" y="266"/>
                  </a:cubicBezTo>
                  <a:cubicBezTo>
                    <a:pt x="520" y="204"/>
                    <a:pt x="569" y="137"/>
                    <a:pt x="618" y="75"/>
                  </a:cubicBezTo>
                  <a:cubicBezTo>
                    <a:pt x="472" y="24"/>
                    <a:pt x="321" y="0"/>
                    <a:pt x="170" y="0"/>
                  </a:cubicBezTo>
                  <a:close/>
                </a:path>
              </a:pathLst>
            </a:custGeom>
            <a:solidFill>
              <a:srgbClr val="DC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8"/>
            <p:cNvSpPr/>
            <p:nvPr/>
          </p:nvSpPr>
          <p:spPr>
            <a:xfrm>
              <a:off x="3193536" y="3882810"/>
              <a:ext cx="41480" cy="61884"/>
            </a:xfrm>
            <a:custGeom>
              <a:avLst/>
              <a:gdLst/>
              <a:ahLst/>
              <a:cxnLst/>
              <a:rect l="l" t="t" r="r" b="b"/>
              <a:pathLst>
                <a:path w="494" h="737" extrusionOk="0">
                  <a:moveTo>
                    <a:pt x="1" y="0"/>
                  </a:moveTo>
                  <a:lnTo>
                    <a:pt x="1" y="736"/>
                  </a:lnTo>
                  <a:lnTo>
                    <a:pt x="493" y="736"/>
                  </a:lnTo>
                  <a:lnTo>
                    <a:pt x="493" y="0"/>
                  </a:ln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8"/>
            <p:cNvSpPr/>
            <p:nvPr/>
          </p:nvSpPr>
          <p:spPr>
            <a:xfrm>
              <a:off x="3012420" y="3870802"/>
              <a:ext cx="10580" cy="73891"/>
            </a:xfrm>
            <a:custGeom>
              <a:avLst/>
              <a:gdLst/>
              <a:ahLst/>
              <a:cxnLst/>
              <a:rect l="l" t="t" r="r" b="b"/>
              <a:pathLst>
                <a:path w="126" h="880" extrusionOk="0">
                  <a:moveTo>
                    <a:pt x="1" y="1"/>
                  </a:moveTo>
                  <a:lnTo>
                    <a:pt x="1" y="879"/>
                  </a:lnTo>
                  <a:lnTo>
                    <a:pt x="126" y="879"/>
                  </a:lnTo>
                  <a:lnTo>
                    <a:pt x="126" y="1"/>
                  </a:ln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8"/>
            <p:cNvSpPr/>
            <p:nvPr/>
          </p:nvSpPr>
          <p:spPr>
            <a:xfrm>
              <a:off x="3436620" y="4308690"/>
              <a:ext cx="58525" cy="82120"/>
            </a:xfrm>
            <a:custGeom>
              <a:avLst/>
              <a:gdLst/>
              <a:ahLst/>
              <a:cxnLst/>
              <a:rect l="l" t="t" r="r" b="b"/>
              <a:pathLst>
                <a:path w="697" h="978" extrusionOk="0">
                  <a:moveTo>
                    <a:pt x="0" y="1"/>
                  </a:moveTo>
                  <a:lnTo>
                    <a:pt x="0" y="978"/>
                  </a:lnTo>
                  <a:cubicBezTo>
                    <a:pt x="386" y="978"/>
                    <a:pt x="697" y="667"/>
                    <a:pt x="697" y="281"/>
                  </a:cubicBezTo>
                  <a:lnTo>
                    <a:pt x="697" y="1"/>
                  </a:ln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8"/>
            <p:cNvSpPr/>
            <p:nvPr/>
          </p:nvSpPr>
          <p:spPr>
            <a:xfrm>
              <a:off x="3214024" y="3971898"/>
              <a:ext cx="117890" cy="235613"/>
            </a:xfrm>
            <a:custGeom>
              <a:avLst/>
              <a:gdLst/>
              <a:ahLst/>
              <a:cxnLst/>
              <a:rect l="l" t="t" r="r" b="b"/>
              <a:pathLst>
                <a:path w="1404" h="2806" extrusionOk="0">
                  <a:moveTo>
                    <a:pt x="374" y="0"/>
                  </a:moveTo>
                  <a:cubicBezTo>
                    <a:pt x="169" y="0"/>
                    <a:pt x="1" y="169"/>
                    <a:pt x="1" y="373"/>
                  </a:cubicBezTo>
                  <a:lnTo>
                    <a:pt x="1" y="1402"/>
                  </a:lnTo>
                  <a:lnTo>
                    <a:pt x="1" y="2432"/>
                  </a:lnTo>
                  <a:cubicBezTo>
                    <a:pt x="1" y="2641"/>
                    <a:pt x="169" y="2805"/>
                    <a:pt x="374" y="2805"/>
                  </a:cubicBezTo>
                  <a:lnTo>
                    <a:pt x="1031" y="2805"/>
                  </a:lnTo>
                  <a:cubicBezTo>
                    <a:pt x="1234" y="2805"/>
                    <a:pt x="1404" y="2641"/>
                    <a:pt x="1404" y="2432"/>
                  </a:cubicBezTo>
                  <a:lnTo>
                    <a:pt x="1404" y="1402"/>
                  </a:lnTo>
                  <a:lnTo>
                    <a:pt x="1404" y="373"/>
                  </a:lnTo>
                  <a:cubicBezTo>
                    <a:pt x="1404" y="169"/>
                    <a:pt x="1234" y="0"/>
                    <a:pt x="1031" y="0"/>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8"/>
            <p:cNvSpPr/>
            <p:nvPr/>
          </p:nvSpPr>
          <p:spPr>
            <a:xfrm>
              <a:off x="3387752" y="3908755"/>
              <a:ext cx="221422" cy="361984"/>
            </a:xfrm>
            <a:custGeom>
              <a:avLst/>
              <a:gdLst/>
              <a:ahLst/>
              <a:cxnLst/>
              <a:rect l="l" t="t" r="r" b="b"/>
              <a:pathLst>
                <a:path w="2637" h="4311" extrusionOk="0">
                  <a:moveTo>
                    <a:pt x="1857" y="1"/>
                  </a:moveTo>
                  <a:cubicBezTo>
                    <a:pt x="1828" y="1"/>
                    <a:pt x="1799" y="4"/>
                    <a:pt x="1771" y="11"/>
                  </a:cubicBezTo>
                  <a:lnTo>
                    <a:pt x="249" y="357"/>
                  </a:lnTo>
                  <a:cubicBezTo>
                    <a:pt x="97" y="392"/>
                    <a:pt x="1" y="530"/>
                    <a:pt x="9" y="681"/>
                  </a:cubicBezTo>
                  <a:lnTo>
                    <a:pt x="80" y="1560"/>
                  </a:lnTo>
                  <a:cubicBezTo>
                    <a:pt x="116" y="1955"/>
                    <a:pt x="116" y="2354"/>
                    <a:pt x="80" y="2754"/>
                  </a:cubicBezTo>
                  <a:lnTo>
                    <a:pt x="9" y="3633"/>
                  </a:lnTo>
                  <a:cubicBezTo>
                    <a:pt x="1" y="3783"/>
                    <a:pt x="97" y="3921"/>
                    <a:pt x="249" y="3952"/>
                  </a:cubicBezTo>
                  <a:lnTo>
                    <a:pt x="1771" y="4303"/>
                  </a:lnTo>
                  <a:cubicBezTo>
                    <a:pt x="1797" y="4308"/>
                    <a:pt x="1824" y="4311"/>
                    <a:pt x="1851" y="4311"/>
                  </a:cubicBezTo>
                  <a:cubicBezTo>
                    <a:pt x="1993" y="4311"/>
                    <a:pt x="2130" y="4233"/>
                    <a:pt x="2197" y="4098"/>
                  </a:cubicBezTo>
                  <a:cubicBezTo>
                    <a:pt x="2375" y="3756"/>
                    <a:pt x="2637" y="3090"/>
                    <a:pt x="2637" y="2154"/>
                  </a:cubicBezTo>
                  <a:cubicBezTo>
                    <a:pt x="2637" y="1222"/>
                    <a:pt x="2375" y="556"/>
                    <a:pt x="2197" y="210"/>
                  </a:cubicBezTo>
                  <a:cubicBezTo>
                    <a:pt x="2131" y="81"/>
                    <a:pt x="1997" y="1"/>
                    <a:pt x="1857" y="1"/>
                  </a:cubicBez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8"/>
            <p:cNvSpPr/>
            <p:nvPr/>
          </p:nvSpPr>
          <p:spPr>
            <a:xfrm>
              <a:off x="3508496" y="3908755"/>
              <a:ext cx="100677" cy="361984"/>
            </a:xfrm>
            <a:custGeom>
              <a:avLst/>
              <a:gdLst/>
              <a:ahLst/>
              <a:cxnLst/>
              <a:rect l="l" t="t" r="r" b="b"/>
              <a:pathLst>
                <a:path w="1199" h="4311" extrusionOk="0">
                  <a:moveTo>
                    <a:pt x="419" y="1"/>
                  </a:moveTo>
                  <a:cubicBezTo>
                    <a:pt x="390" y="1"/>
                    <a:pt x="361" y="4"/>
                    <a:pt x="333" y="11"/>
                  </a:cubicBezTo>
                  <a:lnTo>
                    <a:pt x="271" y="24"/>
                  </a:lnTo>
                  <a:cubicBezTo>
                    <a:pt x="1" y="1445"/>
                    <a:pt x="1" y="2865"/>
                    <a:pt x="271" y="4289"/>
                  </a:cubicBezTo>
                  <a:lnTo>
                    <a:pt x="333" y="4303"/>
                  </a:lnTo>
                  <a:cubicBezTo>
                    <a:pt x="359" y="4308"/>
                    <a:pt x="386" y="4311"/>
                    <a:pt x="413" y="4311"/>
                  </a:cubicBezTo>
                  <a:cubicBezTo>
                    <a:pt x="555" y="4311"/>
                    <a:pt x="692" y="4233"/>
                    <a:pt x="759" y="4098"/>
                  </a:cubicBezTo>
                  <a:cubicBezTo>
                    <a:pt x="937" y="3756"/>
                    <a:pt x="1199" y="3090"/>
                    <a:pt x="1199" y="2154"/>
                  </a:cubicBezTo>
                  <a:cubicBezTo>
                    <a:pt x="1199" y="1222"/>
                    <a:pt x="937" y="556"/>
                    <a:pt x="759" y="210"/>
                  </a:cubicBezTo>
                  <a:cubicBezTo>
                    <a:pt x="693" y="81"/>
                    <a:pt x="559" y="1"/>
                    <a:pt x="419" y="1"/>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8"/>
            <p:cNvSpPr/>
            <p:nvPr/>
          </p:nvSpPr>
          <p:spPr>
            <a:xfrm>
              <a:off x="2813838" y="3931007"/>
              <a:ext cx="176332" cy="317649"/>
            </a:xfrm>
            <a:custGeom>
              <a:avLst/>
              <a:gdLst/>
              <a:ahLst/>
              <a:cxnLst/>
              <a:rect l="l" t="t" r="r" b="b"/>
              <a:pathLst>
                <a:path w="2100" h="3783" extrusionOk="0">
                  <a:moveTo>
                    <a:pt x="677" y="1"/>
                  </a:moveTo>
                  <a:cubicBezTo>
                    <a:pt x="531" y="1"/>
                    <a:pt x="395" y="90"/>
                    <a:pt x="338" y="225"/>
                  </a:cubicBezTo>
                  <a:cubicBezTo>
                    <a:pt x="205" y="549"/>
                    <a:pt x="0" y="1148"/>
                    <a:pt x="0" y="1889"/>
                  </a:cubicBezTo>
                  <a:cubicBezTo>
                    <a:pt x="0" y="2635"/>
                    <a:pt x="205" y="3235"/>
                    <a:pt x="338" y="3554"/>
                  </a:cubicBezTo>
                  <a:cubicBezTo>
                    <a:pt x="394" y="3692"/>
                    <a:pt x="530" y="3782"/>
                    <a:pt x="675" y="3782"/>
                  </a:cubicBezTo>
                  <a:cubicBezTo>
                    <a:pt x="688" y="3782"/>
                    <a:pt x="702" y="3781"/>
                    <a:pt x="715" y="3780"/>
                  </a:cubicBezTo>
                  <a:lnTo>
                    <a:pt x="1740" y="3683"/>
                  </a:lnTo>
                  <a:cubicBezTo>
                    <a:pt x="1948" y="3661"/>
                    <a:pt x="2100" y="3474"/>
                    <a:pt x="2073" y="3270"/>
                  </a:cubicBezTo>
                  <a:lnTo>
                    <a:pt x="2020" y="2782"/>
                  </a:lnTo>
                  <a:cubicBezTo>
                    <a:pt x="1948" y="2192"/>
                    <a:pt x="1948" y="1592"/>
                    <a:pt x="2020" y="1002"/>
                  </a:cubicBezTo>
                  <a:lnTo>
                    <a:pt x="2073" y="514"/>
                  </a:lnTo>
                  <a:cubicBezTo>
                    <a:pt x="2100" y="305"/>
                    <a:pt x="1948" y="119"/>
                    <a:pt x="1740" y="101"/>
                  </a:cubicBezTo>
                  <a:lnTo>
                    <a:pt x="715" y="3"/>
                  </a:lnTo>
                  <a:cubicBezTo>
                    <a:pt x="702" y="1"/>
                    <a:pt x="690" y="1"/>
                    <a:pt x="677" y="1"/>
                  </a:cubicBez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8"/>
            <p:cNvSpPr/>
            <p:nvPr/>
          </p:nvSpPr>
          <p:spPr>
            <a:xfrm>
              <a:off x="2950536" y="4250585"/>
              <a:ext cx="483905" cy="46350"/>
            </a:xfrm>
            <a:custGeom>
              <a:avLst/>
              <a:gdLst/>
              <a:ahLst/>
              <a:cxnLst/>
              <a:rect l="l" t="t" r="r" b="b"/>
              <a:pathLst>
                <a:path w="5763" h="552" extrusionOk="0">
                  <a:moveTo>
                    <a:pt x="3174" y="1"/>
                  </a:moveTo>
                  <a:cubicBezTo>
                    <a:pt x="1422" y="1"/>
                    <a:pt x="1" y="125"/>
                    <a:pt x="1" y="276"/>
                  </a:cubicBezTo>
                  <a:cubicBezTo>
                    <a:pt x="1" y="427"/>
                    <a:pt x="1422" y="551"/>
                    <a:pt x="3174" y="551"/>
                  </a:cubicBezTo>
                  <a:cubicBezTo>
                    <a:pt x="4927" y="551"/>
                    <a:pt x="5763" y="427"/>
                    <a:pt x="5763" y="276"/>
                  </a:cubicBezTo>
                  <a:cubicBezTo>
                    <a:pt x="5763" y="125"/>
                    <a:pt x="4927" y="1"/>
                    <a:pt x="3174" y="1"/>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8"/>
            <p:cNvSpPr/>
            <p:nvPr/>
          </p:nvSpPr>
          <p:spPr>
            <a:xfrm>
              <a:off x="3765267" y="4217250"/>
              <a:ext cx="121585" cy="83464"/>
            </a:xfrm>
            <a:custGeom>
              <a:avLst/>
              <a:gdLst/>
              <a:ahLst/>
              <a:cxnLst/>
              <a:rect l="l" t="t" r="r" b="b"/>
              <a:pathLst>
                <a:path w="1448" h="994" extrusionOk="0">
                  <a:moveTo>
                    <a:pt x="1389" y="0"/>
                  </a:moveTo>
                  <a:cubicBezTo>
                    <a:pt x="1375" y="0"/>
                    <a:pt x="1361" y="6"/>
                    <a:pt x="1349" y="20"/>
                  </a:cubicBezTo>
                  <a:cubicBezTo>
                    <a:pt x="1239" y="158"/>
                    <a:pt x="1110" y="291"/>
                    <a:pt x="964" y="411"/>
                  </a:cubicBezTo>
                  <a:cubicBezTo>
                    <a:pt x="675" y="647"/>
                    <a:pt x="364" y="807"/>
                    <a:pt x="58" y="891"/>
                  </a:cubicBezTo>
                  <a:cubicBezTo>
                    <a:pt x="1" y="904"/>
                    <a:pt x="9" y="983"/>
                    <a:pt x="67" y="988"/>
                  </a:cubicBezTo>
                  <a:cubicBezTo>
                    <a:pt x="107" y="992"/>
                    <a:pt x="148" y="994"/>
                    <a:pt x="188" y="994"/>
                  </a:cubicBezTo>
                  <a:cubicBezTo>
                    <a:pt x="478" y="994"/>
                    <a:pt x="771" y="894"/>
                    <a:pt x="1017" y="695"/>
                  </a:cubicBezTo>
                  <a:cubicBezTo>
                    <a:pt x="1220" y="526"/>
                    <a:pt x="1363" y="305"/>
                    <a:pt x="1439" y="65"/>
                  </a:cubicBezTo>
                  <a:cubicBezTo>
                    <a:pt x="1448" y="29"/>
                    <a:pt x="1419" y="0"/>
                    <a:pt x="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8"/>
            <p:cNvSpPr/>
            <p:nvPr/>
          </p:nvSpPr>
          <p:spPr>
            <a:xfrm>
              <a:off x="3765267" y="4278210"/>
              <a:ext cx="51892" cy="22503"/>
            </a:xfrm>
            <a:custGeom>
              <a:avLst/>
              <a:gdLst/>
              <a:ahLst/>
              <a:cxnLst/>
              <a:rect l="l" t="t" r="r" b="b"/>
              <a:pathLst>
                <a:path w="618" h="268" extrusionOk="0">
                  <a:moveTo>
                    <a:pt x="475" y="1"/>
                  </a:moveTo>
                  <a:cubicBezTo>
                    <a:pt x="337" y="71"/>
                    <a:pt x="196" y="124"/>
                    <a:pt x="58" y="165"/>
                  </a:cubicBezTo>
                  <a:cubicBezTo>
                    <a:pt x="1" y="178"/>
                    <a:pt x="9" y="257"/>
                    <a:pt x="67" y="262"/>
                  </a:cubicBezTo>
                  <a:cubicBezTo>
                    <a:pt x="108" y="266"/>
                    <a:pt x="149" y="268"/>
                    <a:pt x="191" y="268"/>
                  </a:cubicBezTo>
                  <a:cubicBezTo>
                    <a:pt x="335" y="268"/>
                    <a:pt x="479" y="243"/>
                    <a:pt x="618" y="191"/>
                  </a:cubicBezTo>
                  <a:cubicBezTo>
                    <a:pt x="569" y="129"/>
                    <a:pt x="520" y="67"/>
                    <a:pt x="475" y="1"/>
                  </a:cubicBezTo>
                  <a:close/>
                </a:path>
              </a:pathLst>
            </a:custGeom>
            <a:solidFill>
              <a:srgbClr val="DC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8"/>
            <p:cNvSpPr/>
            <p:nvPr/>
          </p:nvSpPr>
          <p:spPr>
            <a:xfrm>
              <a:off x="3193536" y="4234967"/>
              <a:ext cx="41480" cy="73807"/>
            </a:xfrm>
            <a:custGeom>
              <a:avLst/>
              <a:gdLst/>
              <a:ahLst/>
              <a:cxnLst/>
              <a:rect l="l" t="t" r="r" b="b"/>
              <a:pathLst>
                <a:path w="494" h="879" extrusionOk="0">
                  <a:moveTo>
                    <a:pt x="1" y="0"/>
                  </a:moveTo>
                  <a:lnTo>
                    <a:pt x="1" y="879"/>
                  </a:lnTo>
                  <a:lnTo>
                    <a:pt x="493" y="879"/>
                  </a:lnTo>
                  <a:lnTo>
                    <a:pt x="493" y="0"/>
                  </a:ln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8"/>
            <p:cNvSpPr/>
            <p:nvPr/>
          </p:nvSpPr>
          <p:spPr>
            <a:xfrm>
              <a:off x="3012420" y="4234967"/>
              <a:ext cx="10580" cy="73807"/>
            </a:xfrm>
            <a:custGeom>
              <a:avLst/>
              <a:gdLst/>
              <a:ahLst/>
              <a:cxnLst/>
              <a:rect l="l" t="t" r="r" b="b"/>
              <a:pathLst>
                <a:path w="126" h="879" extrusionOk="0">
                  <a:moveTo>
                    <a:pt x="1" y="0"/>
                  </a:moveTo>
                  <a:lnTo>
                    <a:pt x="1" y="879"/>
                  </a:lnTo>
                  <a:lnTo>
                    <a:pt x="126" y="879"/>
                  </a:lnTo>
                  <a:lnTo>
                    <a:pt x="126" y="0"/>
                  </a:ln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8"/>
            <p:cNvSpPr/>
            <p:nvPr/>
          </p:nvSpPr>
          <p:spPr>
            <a:xfrm>
              <a:off x="3421254" y="4033362"/>
              <a:ext cx="31824" cy="112600"/>
            </a:xfrm>
            <a:custGeom>
              <a:avLst/>
              <a:gdLst/>
              <a:ahLst/>
              <a:cxnLst/>
              <a:rect l="l" t="t" r="r" b="b"/>
              <a:pathLst>
                <a:path w="379" h="1341" extrusionOk="0">
                  <a:moveTo>
                    <a:pt x="183" y="0"/>
                  </a:moveTo>
                  <a:cubicBezTo>
                    <a:pt x="81" y="0"/>
                    <a:pt x="1" y="84"/>
                    <a:pt x="1" y="182"/>
                  </a:cubicBezTo>
                  <a:lnTo>
                    <a:pt x="1" y="1163"/>
                  </a:lnTo>
                  <a:cubicBezTo>
                    <a:pt x="1" y="1260"/>
                    <a:pt x="81" y="1340"/>
                    <a:pt x="183" y="1340"/>
                  </a:cubicBezTo>
                  <a:lnTo>
                    <a:pt x="200" y="1340"/>
                  </a:lnTo>
                  <a:cubicBezTo>
                    <a:pt x="298" y="1340"/>
                    <a:pt x="378" y="1260"/>
                    <a:pt x="378" y="1163"/>
                  </a:cubicBezTo>
                  <a:lnTo>
                    <a:pt x="378" y="182"/>
                  </a:lnTo>
                  <a:cubicBezTo>
                    <a:pt x="378" y="84"/>
                    <a:pt x="298" y="0"/>
                    <a:pt x="200" y="0"/>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8"/>
            <p:cNvSpPr/>
            <p:nvPr/>
          </p:nvSpPr>
          <p:spPr>
            <a:xfrm>
              <a:off x="5030900" y="3846200"/>
              <a:ext cx="1195613" cy="601627"/>
            </a:xfrm>
            <a:custGeom>
              <a:avLst/>
              <a:gdLst/>
              <a:ahLst/>
              <a:cxnLst/>
              <a:rect l="l" t="t" r="r" b="b"/>
              <a:pathLst>
                <a:path w="14239" h="7165" extrusionOk="0">
                  <a:moveTo>
                    <a:pt x="8584" y="1"/>
                  </a:moveTo>
                  <a:lnTo>
                    <a:pt x="8597" y="156"/>
                  </a:lnTo>
                  <a:lnTo>
                    <a:pt x="8539" y="156"/>
                  </a:lnTo>
                  <a:lnTo>
                    <a:pt x="8575" y="414"/>
                  </a:lnTo>
                  <a:cubicBezTo>
                    <a:pt x="5317" y="427"/>
                    <a:pt x="1629" y="605"/>
                    <a:pt x="1629" y="605"/>
                  </a:cubicBezTo>
                  <a:cubicBezTo>
                    <a:pt x="1629" y="605"/>
                    <a:pt x="1629" y="605"/>
                    <a:pt x="1627" y="605"/>
                  </a:cubicBezTo>
                  <a:cubicBezTo>
                    <a:pt x="1574" y="605"/>
                    <a:pt x="463" y="617"/>
                    <a:pt x="187" y="1635"/>
                  </a:cubicBezTo>
                  <a:cubicBezTo>
                    <a:pt x="182" y="1661"/>
                    <a:pt x="173" y="1688"/>
                    <a:pt x="169" y="1715"/>
                  </a:cubicBezTo>
                  <a:cubicBezTo>
                    <a:pt x="165" y="1723"/>
                    <a:pt x="165" y="1737"/>
                    <a:pt x="165" y="1746"/>
                  </a:cubicBezTo>
                  <a:cubicBezTo>
                    <a:pt x="160" y="1764"/>
                    <a:pt x="155" y="1785"/>
                    <a:pt x="151" y="1803"/>
                  </a:cubicBezTo>
                  <a:cubicBezTo>
                    <a:pt x="151" y="1812"/>
                    <a:pt x="151" y="1821"/>
                    <a:pt x="146" y="1825"/>
                  </a:cubicBezTo>
                  <a:lnTo>
                    <a:pt x="0" y="1825"/>
                  </a:lnTo>
                  <a:lnTo>
                    <a:pt x="0" y="2673"/>
                  </a:lnTo>
                  <a:lnTo>
                    <a:pt x="89" y="2673"/>
                  </a:lnTo>
                  <a:lnTo>
                    <a:pt x="89" y="2678"/>
                  </a:lnTo>
                  <a:lnTo>
                    <a:pt x="89" y="2753"/>
                  </a:lnTo>
                  <a:lnTo>
                    <a:pt x="89" y="2811"/>
                  </a:lnTo>
                  <a:lnTo>
                    <a:pt x="89" y="2886"/>
                  </a:lnTo>
                  <a:lnTo>
                    <a:pt x="89" y="2944"/>
                  </a:lnTo>
                  <a:cubicBezTo>
                    <a:pt x="85" y="2971"/>
                    <a:pt x="85" y="2997"/>
                    <a:pt x="85" y="3024"/>
                  </a:cubicBezTo>
                  <a:lnTo>
                    <a:pt x="85" y="3077"/>
                  </a:lnTo>
                  <a:lnTo>
                    <a:pt x="85" y="3161"/>
                  </a:lnTo>
                  <a:lnTo>
                    <a:pt x="85" y="3206"/>
                  </a:lnTo>
                  <a:lnTo>
                    <a:pt x="85" y="3312"/>
                  </a:lnTo>
                  <a:lnTo>
                    <a:pt x="85" y="3330"/>
                  </a:lnTo>
                  <a:lnTo>
                    <a:pt x="85" y="3468"/>
                  </a:lnTo>
                  <a:lnTo>
                    <a:pt x="85" y="3583"/>
                  </a:lnTo>
                  <a:lnTo>
                    <a:pt x="85" y="4080"/>
                  </a:lnTo>
                  <a:lnTo>
                    <a:pt x="85" y="4085"/>
                  </a:lnTo>
                  <a:cubicBezTo>
                    <a:pt x="85" y="4187"/>
                    <a:pt x="89" y="4294"/>
                    <a:pt x="89" y="4400"/>
                  </a:cubicBezTo>
                  <a:lnTo>
                    <a:pt x="0" y="4400"/>
                  </a:lnTo>
                  <a:lnTo>
                    <a:pt x="0" y="5247"/>
                  </a:lnTo>
                  <a:lnTo>
                    <a:pt x="134" y="5247"/>
                  </a:lnTo>
                  <a:cubicBezTo>
                    <a:pt x="146" y="5353"/>
                    <a:pt x="165" y="5451"/>
                    <a:pt x="187" y="5531"/>
                  </a:cubicBezTo>
                  <a:cubicBezTo>
                    <a:pt x="461" y="6541"/>
                    <a:pt x="1557" y="6557"/>
                    <a:pt x="1626" y="6557"/>
                  </a:cubicBezTo>
                  <a:cubicBezTo>
                    <a:pt x="1628" y="6557"/>
                    <a:pt x="1629" y="6557"/>
                    <a:pt x="1629" y="6557"/>
                  </a:cubicBezTo>
                  <a:cubicBezTo>
                    <a:pt x="1629" y="6557"/>
                    <a:pt x="5317" y="6738"/>
                    <a:pt x="8575" y="6748"/>
                  </a:cubicBezTo>
                  <a:lnTo>
                    <a:pt x="8539" y="7004"/>
                  </a:lnTo>
                  <a:lnTo>
                    <a:pt x="8597" y="7004"/>
                  </a:lnTo>
                  <a:lnTo>
                    <a:pt x="8584" y="7164"/>
                  </a:lnTo>
                  <a:lnTo>
                    <a:pt x="9076" y="7164"/>
                  </a:lnTo>
                  <a:lnTo>
                    <a:pt x="9201" y="6748"/>
                  </a:lnTo>
                  <a:cubicBezTo>
                    <a:pt x="11163" y="6738"/>
                    <a:pt x="12863" y="6654"/>
                    <a:pt x="13328" y="6419"/>
                  </a:cubicBezTo>
                  <a:cubicBezTo>
                    <a:pt x="14203" y="5966"/>
                    <a:pt x="14238" y="3778"/>
                    <a:pt x="14238" y="3596"/>
                  </a:cubicBezTo>
                  <a:lnTo>
                    <a:pt x="14238" y="3583"/>
                  </a:lnTo>
                  <a:cubicBezTo>
                    <a:pt x="14238" y="3583"/>
                    <a:pt x="14238" y="1217"/>
                    <a:pt x="13328" y="746"/>
                  </a:cubicBezTo>
                  <a:cubicBezTo>
                    <a:pt x="12863" y="507"/>
                    <a:pt x="11163" y="427"/>
                    <a:pt x="9201" y="418"/>
                  </a:cubicBezTo>
                  <a:lnTo>
                    <a:pt x="9076" y="1"/>
                  </a:lnTo>
                  <a:close/>
                </a:path>
              </a:pathLst>
            </a:custGeom>
            <a:solidFill>
              <a:srgbClr val="223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8"/>
            <p:cNvSpPr/>
            <p:nvPr/>
          </p:nvSpPr>
          <p:spPr>
            <a:xfrm>
              <a:off x="5066670" y="3960731"/>
              <a:ext cx="21664" cy="71204"/>
            </a:xfrm>
            <a:custGeom>
              <a:avLst/>
              <a:gdLst/>
              <a:ahLst/>
              <a:cxnLst/>
              <a:rect l="l" t="t" r="r" b="b"/>
              <a:pathLst>
                <a:path w="258" h="848" extrusionOk="0">
                  <a:moveTo>
                    <a:pt x="1" y="0"/>
                  </a:moveTo>
                  <a:lnTo>
                    <a:pt x="1" y="847"/>
                  </a:lnTo>
                  <a:lnTo>
                    <a:pt x="257" y="847"/>
                  </a:lnTo>
                  <a:lnTo>
                    <a:pt x="257" y="0"/>
                  </a:lnTo>
                  <a:close/>
                </a:path>
              </a:pathLst>
            </a:custGeom>
            <a:solidFill>
              <a:srgbClr val="C86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8"/>
            <p:cNvSpPr/>
            <p:nvPr/>
          </p:nvSpPr>
          <p:spPr>
            <a:xfrm>
              <a:off x="5066670" y="4176778"/>
              <a:ext cx="21664" cy="71288"/>
            </a:xfrm>
            <a:custGeom>
              <a:avLst/>
              <a:gdLst/>
              <a:ahLst/>
              <a:cxnLst/>
              <a:rect l="l" t="t" r="r" b="b"/>
              <a:pathLst>
                <a:path w="258" h="849" extrusionOk="0">
                  <a:moveTo>
                    <a:pt x="1" y="1"/>
                  </a:moveTo>
                  <a:lnTo>
                    <a:pt x="1" y="849"/>
                  </a:lnTo>
                  <a:lnTo>
                    <a:pt x="257" y="849"/>
                  </a:lnTo>
                  <a:lnTo>
                    <a:pt x="257" y="1"/>
                  </a:lnTo>
                  <a:close/>
                </a:path>
              </a:pathLst>
            </a:custGeom>
            <a:solidFill>
              <a:srgbClr val="C86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8"/>
            <p:cNvSpPr/>
            <p:nvPr/>
          </p:nvSpPr>
          <p:spPr>
            <a:xfrm>
              <a:off x="5072967" y="3842253"/>
              <a:ext cx="1189652" cy="531682"/>
            </a:xfrm>
            <a:custGeom>
              <a:avLst/>
              <a:gdLst/>
              <a:ahLst/>
              <a:cxnLst/>
              <a:rect l="l" t="t" r="r" b="b"/>
              <a:pathLst>
                <a:path w="14168" h="6332" extrusionOk="0">
                  <a:moveTo>
                    <a:pt x="8756" y="1"/>
                  </a:moveTo>
                  <a:cubicBezTo>
                    <a:pt x="5439" y="1"/>
                    <a:pt x="1554" y="190"/>
                    <a:pt x="1554" y="190"/>
                  </a:cubicBezTo>
                  <a:cubicBezTo>
                    <a:pt x="1554" y="190"/>
                    <a:pt x="1553" y="190"/>
                    <a:pt x="1552" y="190"/>
                  </a:cubicBezTo>
                  <a:cubicBezTo>
                    <a:pt x="1495" y="190"/>
                    <a:pt x="388" y="204"/>
                    <a:pt x="112" y="1219"/>
                  </a:cubicBezTo>
                  <a:cubicBezTo>
                    <a:pt x="0" y="1637"/>
                    <a:pt x="10" y="2503"/>
                    <a:pt x="10" y="3169"/>
                  </a:cubicBezTo>
                  <a:cubicBezTo>
                    <a:pt x="10" y="3835"/>
                    <a:pt x="0" y="4700"/>
                    <a:pt x="112" y="5117"/>
                  </a:cubicBezTo>
                  <a:cubicBezTo>
                    <a:pt x="386" y="6125"/>
                    <a:pt x="1477" y="6142"/>
                    <a:pt x="1550" y="6142"/>
                  </a:cubicBezTo>
                  <a:cubicBezTo>
                    <a:pt x="1553" y="6142"/>
                    <a:pt x="1554" y="6142"/>
                    <a:pt x="1554" y="6142"/>
                  </a:cubicBezTo>
                  <a:cubicBezTo>
                    <a:pt x="1554" y="6142"/>
                    <a:pt x="5439" y="6332"/>
                    <a:pt x="8756" y="6332"/>
                  </a:cubicBezTo>
                  <a:cubicBezTo>
                    <a:pt x="10874" y="6332"/>
                    <a:pt x="12761" y="6254"/>
                    <a:pt x="13253" y="6000"/>
                  </a:cubicBezTo>
                  <a:cubicBezTo>
                    <a:pt x="14167" y="5534"/>
                    <a:pt x="14167" y="3169"/>
                    <a:pt x="14167" y="3169"/>
                  </a:cubicBezTo>
                  <a:cubicBezTo>
                    <a:pt x="14167" y="3169"/>
                    <a:pt x="14167" y="803"/>
                    <a:pt x="13253" y="332"/>
                  </a:cubicBezTo>
                  <a:cubicBezTo>
                    <a:pt x="12761" y="78"/>
                    <a:pt x="10874" y="1"/>
                    <a:pt x="8756" y="1"/>
                  </a:cubicBez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8"/>
            <p:cNvSpPr/>
            <p:nvPr/>
          </p:nvSpPr>
          <p:spPr>
            <a:xfrm>
              <a:off x="5073387" y="3842253"/>
              <a:ext cx="1189232" cy="282467"/>
            </a:xfrm>
            <a:custGeom>
              <a:avLst/>
              <a:gdLst/>
              <a:ahLst/>
              <a:cxnLst/>
              <a:rect l="l" t="t" r="r" b="b"/>
              <a:pathLst>
                <a:path w="14163" h="3364" extrusionOk="0">
                  <a:moveTo>
                    <a:pt x="8751" y="1"/>
                  </a:moveTo>
                  <a:cubicBezTo>
                    <a:pt x="5434" y="1"/>
                    <a:pt x="1549" y="190"/>
                    <a:pt x="1549" y="190"/>
                  </a:cubicBezTo>
                  <a:cubicBezTo>
                    <a:pt x="1549" y="190"/>
                    <a:pt x="1548" y="190"/>
                    <a:pt x="1547" y="190"/>
                  </a:cubicBezTo>
                  <a:cubicBezTo>
                    <a:pt x="1490" y="190"/>
                    <a:pt x="383" y="204"/>
                    <a:pt x="107" y="1219"/>
                  </a:cubicBezTo>
                  <a:cubicBezTo>
                    <a:pt x="0" y="1610"/>
                    <a:pt x="5" y="2409"/>
                    <a:pt x="5" y="3057"/>
                  </a:cubicBezTo>
                  <a:cubicBezTo>
                    <a:pt x="9" y="2507"/>
                    <a:pt x="22" y="1930"/>
                    <a:pt x="107" y="1610"/>
                  </a:cubicBezTo>
                  <a:cubicBezTo>
                    <a:pt x="381" y="603"/>
                    <a:pt x="1472" y="586"/>
                    <a:pt x="1545" y="586"/>
                  </a:cubicBezTo>
                  <a:cubicBezTo>
                    <a:pt x="1548" y="586"/>
                    <a:pt x="1549" y="586"/>
                    <a:pt x="1549" y="586"/>
                  </a:cubicBezTo>
                  <a:cubicBezTo>
                    <a:pt x="1549" y="586"/>
                    <a:pt x="5461" y="392"/>
                    <a:pt x="8785" y="392"/>
                  </a:cubicBezTo>
                  <a:cubicBezTo>
                    <a:pt x="10889" y="392"/>
                    <a:pt x="12758" y="470"/>
                    <a:pt x="13248" y="723"/>
                  </a:cubicBezTo>
                  <a:cubicBezTo>
                    <a:pt x="13998" y="1113"/>
                    <a:pt x="14131" y="2786"/>
                    <a:pt x="14154" y="3364"/>
                  </a:cubicBezTo>
                  <a:cubicBezTo>
                    <a:pt x="14158" y="3239"/>
                    <a:pt x="14162" y="3169"/>
                    <a:pt x="14162" y="3169"/>
                  </a:cubicBezTo>
                  <a:cubicBezTo>
                    <a:pt x="14162" y="3169"/>
                    <a:pt x="14162" y="803"/>
                    <a:pt x="13248" y="332"/>
                  </a:cubicBezTo>
                  <a:cubicBezTo>
                    <a:pt x="12756" y="78"/>
                    <a:pt x="10869" y="1"/>
                    <a:pt x="8751" y="1"/>
                  </a:cubicBezTo>
                  <a:close/>
                </a:path>
              </a:pathLst>
            </a:custGeom>
            <a:solidFill>
              <a:srgbClr val="408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8"/>
            <p:cNvSpPr/>
            <p:nvPr/>
          </p:nvSpPr>
          <p:spPr>
            <a:xfrm>
              <a:off x="5073723" y="4124634"/>
              <a:ext cx="84" cy="25778"/>
            </a:xfrm>
            <a:custGeom>
              <a:avLst/>
              <a:gdLst/>
              <a:ahLst/>
              <a:cxnLst/>
              <a:rect l="l" t="t" r="r" b="b"/>
              <a:pathLst>
                <a:path w="1" h="307" extrusionOk="0">
                  <a:moveTo>
                    <a:pt x="1" y="196"/>
                  </a:moveTo>
                  <a:lnTo>
                    <a:pt x="1" y="1"/>
                  </a:lnTo>
                  <a:lnTo>
                    <a:pt x="1" y="306"/>
                  </a:lnTo>
                  <a:close/>
                </a:path>
              </a:pathLst>
            </a:custGeom>
            <a:solidFill>
              <a:srgbClr val="E5E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8"/>
            <p:cNvSpPr/>
            <p:nvPr/>
          </p:nvSpPr>
          <p:spPr>
            <a:xfrm>
              <a:off x="6130194" y="3881970"/>
              <a:ext cx="84051" cy="58106"/>
            </a:xfrm>
            <a:custGeom>
              <a:avLst/>
              <a:gdLst/>
              <a:ahLst/>
              <a:cxnLst/>
              <a:rect l="l" t="t" r="r" b="b"/>
              <a:pathLst>
                <a:path w="1001" h="692" extrusionOk="0">
                  <a:moveTo>
                    <a:pt x="58" y="1"/>
                  </a:moveTo>
                  <a:cubicBezTo>
                    <a:pt x="15" y="1"/>
                    <a:pt x="1" y="68"/>
                    <a:pt x="46" y="81"/>
                  </a:cubicBezTo>
                  <a:cubicBezTo>
                    <a:pt x="494" y="246"/>
                    <a:pt x="777" y="516"/>
                    <a:pt x="920" y="676"/>
                  </a:cubicBezTo>
                  <a:cubicBezTo>
                    <a:pt x="930" y="687"/>
                    <a:pt x="941" y="692"/>
                    <a:pt x="952" y="692"/>
                  </a:cubicBezTo>
                  <a:cubicBezTo>
                    <a:pt x="977" y="692"/>
                    <a:pt x="1000" y="668"/>
                    <a:pt x="991" y="640"/>
                  </a:cubicBezTo>
                  <a:cubicBezTo>
                    <a:pt x="840" y="107"/>
                    <a:pt x="357" y="10"/>
                    <a:pt x="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8"/>
            <p:cNvSpPr/>
            <p:nvPr/>
          </p:nvSpPr>
          <p:spPr>
            <a:xfrm>
              <a:off x="5991481" y="3895824"/>
              <a:ext cx="228308" cy="112432"/>
            </a:xfrm>
            <a:custGeom>
              <a:avLst/>
              <a:gdLst/>
              <a:ahLst/>
              <a:cxnLst/>
              <a:rect l="l" t="t" r="r" b="b"/>
              <a:pathLst>
                <a:path w="2719" h="1339" extrusionOk="0">
                  <a:moveTo>
                    <a:pt x="50" y="0"/>
                  </a:moveTo>
                  <a:cubicBezTo>
                    <a:pt x="10" y="0"/>
                    <a:pt x="1" y="60"/>
                    <a:pt x="42" y="75"/>
                  </a:cubicBezTo>
                  <a:cubicBezTo>
                    <a:pt x="1023" y="466"/>
                    <a:pt x="1929" y="874"/>
                    <a:pt x="2643" y="1332"/>
                  </a:cubicBezTo>
                  <a:cubicBezTo>
                    <a:pt x="2650" y="1337"/>
                    <a:pt x="2657" y="1338"/>
                    <a:pt x="2664" y="1338"/>
                  </a:cubicBezTo>
                  <a:cubicBezTo>
                    <a:pt x="2693" y="1338"/>
                    <a:pt x="2718" y="1307"/>
                    <a:pt x="2701" y="1279"/>
                  </a:cubicBezTo>
                  <a:cubicBezTo>
                    <a:pt x="2621" y="1114"/>
                    <a:pt x="2456" y="826"/>
                    <a:pt x="2239" y="581"/>
                  </a:cubicBezTo>
                  <a:cubicBezTo>
                    <a:pt x="1995" y="307"/>
                    <a:pt x="681" y="89"/>
                    <a:pt x="59" y="1"/>
                  </a:cubicBezTo>
                  <a:cubicBezTo>
                    <a:pt x="56" y="0"/>
                    <a:pt x="53" y="0"/>
                    <a:pt x="50" y="0"/>
                  </a:cubicBez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8"/>
            <p:cNvSpPr/>
            <p:nvPr/>
          </p:nvSpPr>
          <p:spPr>
            <a:xfrm>
              <a:off x="5349470" y="3875252"/>
              <a:ext cx="503133" cy="42236"/>
            </a:xfrm>
            <a:custGeom>
              <a:avLst/>
              <a:gdLst/>
              <a:ahLst/>
              <a:cxnLst/>
              <a:rect l="l" t="t" r="r" b="b"/>
              <a:pathLst>
                <a:path w="5992" h="503" extrusionOk="0">
                  <a:moveTo>
                    <a:pt x="5930" y="1"/>
                  </a:moveTo>
                  <a:cubicBezTo>
                    <a:pt x="5929" y="1"/>
                    <a:pt x="5928" y="1"/>
                    <a:pt x="5926" y="1"/>
                  </a:cubicBezTo>
                  <a:lnTo>
                    <a:pt x="68" y="95"/>
                  </a:lnTo>
                  <a:cubicBezTo>
                    <a:pt x="15" y="99"/>
                    <a:pt x="1" y="170"/>
                    <a:pt x="50" y="193"/>
                  </a:cubicBezTo>
                  <a:lnTo>
                    <a:pt x="906" y="498"/>
                  </a:lnTo>
                  <a:cubicBezTo>
                    <a:pt x="910" y="503"/>
                    <a:pt x="915" y="503"/>
                    <a:pt x="920" y="503"/>
                  </a:cubicBezTo>
                  <a:cubicBezTo>
                    <a:pt x="1106" y="503"/>
                    <a:pt x="4266" y="503"/>
                    <a:pt x="4542" y="410"/>
                  </a:cubicBezTo>
                  <a:cubicBezTo>
                    <a:pt x="4719" y="347"/>
                    <a:pt x="5433" y="201"/>
                    <a:pt x="5935" y="95"/>
                  </a:cubicBezTo>
                  <a:cubicBezTo>
                    <a:pt x="5991" y="86"/>
                    <a:pt x="5984" y="1"/>
                    <a:pt x="5930" y="1"/>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8"/>
            <p:cNvSpPr/>
            <p:nvPr/>
          </p:nvSpPr>
          <p:spPr>
            <a:xfrm>
              <a:off x="5787357" y="3807491"/>
              <a:ext cx="62052" cy="68685"/>
            </a:xfrm>
            <a:custGeom>
              <a:avLst/>
              <a:gdLst/>
              <a:ahLst/>
              <a:cxnLst/>
              <a:rect l="l" t="t" r="r" b="b"/>
              <a:pathLst>
                <a:path w="739" h="818" extrusionOk="0">
                  <a:moveTo>
                    <a:pt x="1" y="1"/>
                  </a:moveTo>
                  <a:lnTo>
                    <a:pt x="72" y="818"/>
                  </a:lnTo>
                  <a:lnTo>
                    <a:pt x="738" y="818"/>
                  </a:lnTo>
                  <a:lnTo>
                    <a:pt x="493" y="1"/>
                  </a:lnTo>
                  <a:close/>
                </a:path>
              </a:pathLst>
            </a:custGeom>
            <a:solidFill>
              <a:srgbClr val="408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8"/>
            <p:cNvSpPr/>
            <p:nvPr/>
          </p:nvSpPr>
          <p:spPr>
            <a:xfrm>
              <a:off x="5287251" y="4001707"/>
              <a:ext cx="404807" cy="18977"/>
            </a:xfrm>
            <a:custGeom>
              <a:avLst/>
              <a:gdLst/>
              <a:ahLst/>
              <a:cxnLst/>
              <a:rect l="l" t="t" r="r" b="b"/>
              <a:pathLst>
                <a:path w="4821" h="226" extrusionOk="0">
                  <a:moveTo>
                    <a:pt x="0" y="0"/>
                  </a:moveTo>
                  <a:lnTo>
                    <a:pt x="0" y="226"/>
                  </a:lnTo>
                  <a:lnTo>
                    <a:pt x="4820" y="226"/>
                  </a:lnTo>
                  <a:lnTo>
                    <a:pt x="4820"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8"/>
            <p:cNvSpPr/>
            <p:nvPr/>
          </p:nvSpPr>
          <p:spPr>
            <a:xfrm>
              <a:off x="5287251" y="4052423"/>
              <a:ext cx="404807" cy="19396"/>
            </a:xfrm>
            <a:custGeom>
              <a:avLst/>
              <a:gdLst/>
              <a:ahLst/>
              <a:cxnLst/>
              <a:rect l="l" t="t" r="r" b="b"/>
              <a:pathLst>
                <a:path w="4821" h="231" extrusionOk="0">
                  <a:moveTo>
                    <a:pt x="0" y="0"/>
                  </a:moveTo>
                  <a:lnTo>
                    <a:pt x="0" y="230"/>
                  </a:lnTo>
                  <a:lnTo>
                    <a:pt x="4820" y="230"/>
                  </a:lnTo>
                  <a:lnTo>
                    <a:pt x="4820"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8"/>
            <p:cNvSpPr/>
            <p:nvPr/>
          </p:nvSpPr>
          <p:spPr>
            <a:xfrm>
              <a:off x="5783663" y="3820590"/>
              <a:ext cx="13519" cy="55586"/>
            </a:xfrm>
            <a:custGeom>
              <a:avLst/>
              <a:gdLst/>
              <a:ahLst/>
              <a:cxnLst/>
              <a:rect l="l" t="t" r="r" b="b"/>
              <a:pathLst>
                <a:path w="161" h="662" extrusionOk="0">
                  <a:moveTo>
                    <a:pt x="0" y="0"/>
                  </a:moveTo>
                  <a:lnTo>
                    <a:pt x="90" y="662"/>
                  </a:lnTo>
                  <a:lnTo>
                    <a:pt x="160" y="662"/>
                  </a:lnTo>
                  <a:lnTo>
                    <a:pt x="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8"/>
            <p:cNvSpPr/>
            <p:nvPr/>
          </p:nvSpPr>
          <p:spPr>
            <a:xfrm>
              <a:off x="5763175" y="3896076"/>
              <a:ext cx="229987" cy="424288"/>
            </a:xfrm>
            <a:custGeom>
              <a:avLst/>
              <a:gdLst/>
              <a:ahLst/>
              <a:cxnLst/>
              <a:rect l="l" t="t" r="r" b="b"/>
              <a:pathLst>
                <a:path w="2739" h="5053" extrusionOk="0">
                  <a:moveTo>
                    <a:pt x="1867" y="0"/>
                  </a:moveTo>
                  <a:cubicBezTo>
                    <a:pt x="1840" y="0"/>
                    <a:pt x="1812" y="4"/>
                    <a:pt x="1785" y="11"/>
                  </a:cubicBezTo>
                  <a:lnTo>
                    <a:pt x="231" y="455"/>
                  </a:lnTo>
                  <a:cubicBezTo>
                    <a:pt x="94" y="490"/>
                    <a:pt x="0" y="615"/>
                    <a:pt x="0" y="756"/>
                  </a:cubicBezTo>
                  <a:lnTo>
                    <a:pt x="0" y="2528"/>
                  </a:lnTo>
                  <a:lnTo>
                    <a:pt x="0" y="4294"/>
                  </a:lnTo>
                  <a:cubicBezTo>
                    <a:pt x="0" y="4436"/>
                    <a:pt x="94" y="4560"/>
                    <a:pt x="231" y="4600"/>
                  </a:cubicBezTo>
                  <a:lnTo>
                    <a:pt x="1785" y="5040"/>
                  </a:lnTo>
                  <a:cubicBezTo>
                    <a:pt x="1814" y="5048"/>
                    <a:pt x="1844" y="5052"/>
                    <a:pt x="1873" y="5052"/>
                  </a:cubicBezTo>
                  <a:cubicBezTo>
                    <a:pt x="1977" y="5052"/>
                    <a:pt x="2076" y="5000"/>
                    <a:pt x="2135" y="4911"/>
                  </a:cubicBezTo>
                  <a:cubicBezTo>
                    <a:pt x="2739" y="3992"/>
                    <a:pt x="2739" y="2528"/>
                    <a:pt x="2739" y="2528"/>
                  </a:cubicBezTo>
                  <a:cubicBezTo>
                    <a:pt x="2739" y="2528"/>
                    <a:pt x="2739" y="1058"/>
                    <a:pt x="2135" y="144"/>
                  </a:cubicBezTo>
                  <a:cubicBezTo>
                    <a:pt x="2075" y="52"/>
                    <a:pt x="1973" y="0"/>
                    <a:pt x="1867" y="0"/>
                  </a:cubicBez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8"/>
            <p:cNvSpPr/>
            <p:nvPr/>
          </p:nvSpPr>
          <p:spPr>
            <a:xfrm>
              <a:off x="5885095" y="3896076"/>
              <a:ext cx="108066" cy="424288"/>
            </a:xfrm>
            <a:custGeom>
              <a:avLst/>
              <a:gdLst/>
              <a:ahLst/>
              <a:cxnLst/>
              <a:rect l="l" t="t" r="r" b="b"/>
              <a:pathLst>
                <a:path w="1287" h="5053" extrusionOk="0">
                  <a:moveTo>
                    <a:pt x="415" y="0"/>
                  </a:moveTo>
                  <a:cubicBezTo>
                    <a:pt x="388" y="0"/>
                    <a:pt x="360" y="4"/>
                    <a:pt x="333" y="11"/>
                  </a:cubicBezTo>
                  <a:lnTo>
                    <a:pt x="195" y="51"/>
                  </a:lnTo>
                  <a:cubicBezTo>
                    <a:pt x="0" y="1707"/>
                    <a:pt x="0" y="3358"/>
                    <a:pt x="195" y="4999"/>
                  </a:cubicBezTo>
                  <a:lnTo>
                    <a:pt x="333" y="5040"/>
                  </a:lnTo>
                  <a:cubicBezTo>
                    <a:pt x="362" y="5048"/>
                    <a:pt x="392" y="5052"/>
                    <a:pt x="421" y="5052"/>
                  </a:cubicBezTo>
                  <a:cubicBezTo>
                    <a:pt x="525" y="5052"/>
                    <a:pt x="624" y="5000"/>
                    <a:pt x="683" y="4911"/>
                  </a:cubicBezTo>
                  <a:cubicBezTo>
                    <a:pt x="1287" y="3992"/>
                    <a:pt x="1287" y="2528"/>
                    <a:pt x="1287" y="2528"/>
                  </a:cubicBezTo>
                  <a:cubicBezTo>
                    <a:pt x="1287" y="2528"/>
                    <a:pt x="1287" y="1058"/>
                    <a:pt x="683" y="144"/>
                  </a:cubicBezTo>
                  <a:cubicBezTo>
                    <a:pt x="623" y="52"/>
                    <a:pt x="521" y="0"/>
                    <a:pt x="415" y="0"/>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8"/>
            <p:cNvSpPr/>
            <p:nvPr/>
          </p:nvSpPr>
          <p:spPr>
            <a:xfrm>
              <a:off x="6130362" y="4276111"/>
              <a:ext cx="83884" cy="58106"/>
            </a:xfrm>
            <a:custGeom>
              <a:avLst/>
              <a:gdLst/>
              <a:ahLst/>
              <a:cxnLst/>
              <a:rect l="l" t="t" r="r" b="b"/>
              <a:pathLst>
                <a:path w="999" h="692" extrusionOk="0">
                  <a:moveTo>
                    <a:pt x="950" y="1"/>
                  </a:moveTo>
                  <a:cubicBezTo>
                    <a:pt x="939" y="1"/>
                    <a:pt x="928" y="5"/>
                    <a:pt x="918" y="16"/>
                  </a:cubicBezTo>
                  <a:cubicBezTo>
                    <a:pt x="775" y="180"/>
                    <a:pt x="492" y="446"/>
                    <a:pt x="44" y="612"/>
                  </a:cubicBezTo>
                  <a:cubicBezTo>
                    <a:pt x="0" y="628"/>
                    <a:pt x="12" y="692"/>
                    <a:pt x="53" y="692"/>
                  </a:cubicBezTo>
                  <a:cubicBezTo>
                    <a:pt x="54" y="692"/>
                    <a:pt x="55" y="692"/>
                    <a:pt x="56" y="691"/>
                  </a:cubicBezTo>
                  <a:cubicBezTo>
                    <a:pt x="355" y="682"/>
                    <a:pt x="838" y="585"/>
                    <a:pt x="989" y="57"/>
                  </a:cubicBezTo>
                  <a:cubicBezTo>
                    <a:pt x="998" y="25"/>
                    <a:pt x="975" y="1"/>
                    <a:pt x="9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8"/>
            <p:cNvSpPr/>
            <p:nvPr/>
          </p:nvSpPr>
          <p:spPr>
            <a:xfrm>
              <a:off x="5991313" y="4208349"/>
              <a:ext cx="228392" cy="112432"/>
            </a:xfrm>
            <a:custGeom>
              <a:avLst/>
              <a:gdLst/>
              <a:ahLst/>
              <a:cxnLst/>
              <a:rect l="l" t="t" r="r" b="b"/>
              <a:pathLst>
                <a:path w="2720" h="1339" extrusionOk="0">
                  <a:moveTo>
                    <a:pt x="2669" y="0"/>
                  </a:moveTo>
                  <a:cubicBezTo>
                    <a:pt x="2661" y="0"/>
                    <a:pt x="2652" y="2"/>
                    <a:pt x="2645" y="7"/>
                  </a:cubicBezTo>
                  <a:cubicBezTo>
                    <a:pt x="1931" y="460"/>
                    <a:pt x="1025" y="868"/>
                    <a:pt x="44" y="1259"/>
                  </a:cubicBezTo>
                  <a:cubicBezTo>
                    <a:pt x="1" y="1275"/>
                    <a:pt x="13" y="1339"/>
                    <a:pt x="57" y="1339"/>
                  </a:cubicBezTo>
                  <a:cubicBezTo>
                    <a:pt x="58" y="1339"/>
                    <a:pt x="60" y="1339"/>
                    <a:pt x="61" y="1339"/>
                  </a:cubicBezTo>
                  <a:cubicBezTo>
                    <a:pt x="683" y="1245"/>
                    <a:pt x="1997" y="1032"/>
                    <a:pt x="2241" y="757"/>
                  </a:cubicBezTo>
                  <a:cubicBezTo>
                    <a:pt x="2458" y="513"/>
                    <a:pt x="2623" y="220"/>
                    <a:pt x="2703" y="55"/>
                  </a:cubicBezTo>
                  <a:cubicBezTo>
                    <a:pt x="2720" y="28"/>
                    <a:pt x="2697" y="0"/>
                    <a:pt x="2669" y="0"/>
                  </a:cubicBez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8"/>
            <p:cNvSpPr/>
            <p:nvPr/>
          </p:nvSpPr>
          <p:spPr>
            <a:xfrm>
              <a:off x="5349470" y="4298698"/>
              <a:ext cx="503217" cy="42572"/>
            </a:xfrm>
            <a:custGeom>
              <a:avLst/>
              <a:gdLst/>
              <a:ahLst/>
              <a:cxnLst/>
              <a:rect l="l" t="t" r="r" b="b"/>
              <a:pathLst>
                <a:path w="5993" h="507" extrusionOk="0">
                  <a:moveTo>
                    <a:pt x="920" y="1"/>
                  </a:moveTo>
                  <a:cubicBezTo>
                    <a:pt x="915" y="1"/>
                    <a:pt x="910" y="5"/>
                    <a:pt x="906" y="5"/>
                  </a:cubicBezTo>
                  <a:lnTo>
                    <a:pt x="50" y="316"/>
                  </a:lnTo>
                  <a:cubicBezTo>
                    <a:pt x="1" y="333"/>
                    <a:pt x="15" y="409"/>
                    <a:pt x="68" y="409"/>
                  </a:cubicBezTo>
                  <a:lnTo>
                    <a:pt x="5926" y="507"/>
                  </a:lnTo>
                  <a:cubicBezTo>
                    <a:pt x="5984" y="507"/>
                    <a:pt x="5993" y="422"/>
                    <a:pt x="5935" y="409"/>
                  </a:cubicBezTo>
                  <a:cubicBezTo>
                    <a:pt x="5433" y="306"/>
                    <a:pt x="4719" y="156"/>
                    <a:pt x="4542" y="98"/>
                  </a:cubicBezTo>
                  <a:cubicBezTo>
                    <a:pt x="4266" y="5"/>
                    <a:pt x="1106" y="1"/>
                    <a:pt x="920" y="1"/>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8"/>
            <p:cNvSpPr/>
            <p:nvPr/>
          </p:nvSpPr>
          <p:spPr>
            <a:xfrm>
              <a:off x="5787357" y="4340010"/>
              <a:ext cx="62052" cy="69105"/>
            </a:xfrm>
            <a:custGeom>
              <a:avLst/>
              <a:gdLst/>
              <a:ahLst/>
              <a:cxnLst/>
              <a:rect l="l" t="t" r="r" b="b"/>
              <a:pathLst>
                <a:path w="739" h="823" extrusionOk="0">
                  <a:moveTo>
                    <a:pt x="72" y="1"/>
                  </a:moveTo>
                  <a:lnTo>
                    <a:pt x="1" y="822"/>
                  </a:lnTo>
                  <a:lnTo>
                    <a:pt x="493" y="822"/>
                  </a:lnTo>
                  <a:lnTo>
                    <a:pt x="738" y="1"/>
                  </a:lnTo>
                  <a:close/>
                </a:path>
              </a:pathLst>
            </a:custGeom>
            <a:solidFill>
              <a:srgbClr val="263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8"/>
            <p:cNvSpPr/>
            <p:nvPr/>
          </p:nvSpPr>
          <p:spPr>
            <a:xfrm>
              <a:off x="5105042" y="3898092"/>
              <a:ext cx="222178" cy="420257"/>
            </a:xfrm>
            <a:custGeom>
              <a:avLst/>
              <a:gdLst/>
              <a:ahLst/>
              <a:cxnLst/>
              <a:rect l="l" t="t" r="r" b="b"/>
              <a:pathLst>
                <a:path w="2646" h="5005" extrusionOk="0">
                  <a:moveTo>
                    <a:pt x="1663" y="1"/>
                  </a:moveTo>
                  <a:cubicBezTo>
                    <a:pt x="1591" y="1"/>
                    <a:pt x="1519" y="7"/>
                    <a:pt x="1447" y="18"/>
                  </a:cubicBezTo>
                  <a:cubicBezTo>
                    <a:pt x="683" y="142"/>
                    <a:pt x="103" y="768"/>
                    <a:pt x="27" y="1536"/>
                  </a:cubicBezTo>
                  <a:lnTo>
                    <a:pt x="1" y="2504"/>
                  </a:lnTo>
                  <a:lnTo>
                    <a:pt x="27" y="3467"/>
                  </a:lnTo>
                  <a:cubicBezTo>
                    <a:pt x="103" y="4239"/>
                    <a:pt x="683" y="4860"/>
                    <a:pt x="1447" y="4985"/>
                  </a:cubicBezTo>
                  <a:cubicBezTo>
                    <a:pt x="1523" y="4998"/>
                    <a:pt x="1598" y="5005"/>
                    <a:pt x="1673" y="5005"/>
                  </a:cubicBezTo>
                  <a:cubicBezTo>
                    <a:pt x="1770" y="5005"/>
                    <a:pt x="1865" y="4994"/>
                    <a:pt x="1957" y="4971"/>
                  </a:cubicBezTo>
                  <a:lnTo>
                    <a:pt x="2592" y="4825"/>
                  </a:lnTo>
                  <a:cubicBezTo>
                    <a:pt x="2645" y="4811"/>
                    <a:pt x="2645" y="4735"/>
                    <a:pt x="2592" y="4723"/>
                  </a:cubicBezTo>
                  <a:lnTo>
                    <a:pt x="2055" y="4608"/>
                  </a:lnTo>
                  <a:cubicBezTo>
                    <a:pt x="1345" y="4452"/>
                    <a:pt x="804" y="3875"/>
                    <a:pt x="693" y="3156"/>
                  </a:cubicBezTo>
                  <a:lnTo>
                    <a:pt x="679" y="2504"/>
                  </a:lnTo>
                  <a:lnTo>
                    <a:pt x="693" y="1851"/>
                  </a:lnTo>
                  <a:cubicBezTo>
                    <a:pt x="804" y="1132"/>
                    <a:pt x="1345" y="550"/>
                    <a:pt x="2055" y="400"/>
                  </a:cubicBezTo>
                  <a:lnTo>
                    <a:pt x="2592" y="280"/>
                  </a:lnTo>
                  <a:cubicBezTo>
                    <a:pt x="2645" y="267"/>
                    <a:pt x="2645" y="191"/>
                    <a:pt x="2592" y="182"/>
                  </a:cubicBezTo>
                  <a:lnTo>
                    <a:pt x="1957" y="36"/>
                  </a:lnTo>
                  <a:cubicBezTo>
                    <a:pt x="1862" y="12"/>
                    <a:pt x="1763" y="1"/>
                    <a:pt x="1663" y="1"/>
                  </a:cubicBez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8"/>
            <p:cNvSpPr/>
            <p:nvPr/>
          </p:nvSpPr>
          <p:spPr>
            <a:xfrm>
              <a:off x="5287251" y="4195503"/>
              <a:ext cx="404807" cy="19396"/>
            </a:xfrm>
            <a:custGeom>
              <a:avLst/>
              <a:gdLst/>
              <a:ahLst/>
              <a:cxnLst/>
              <a:rect l="l" t="t" r="r" b="b"/>
              <a:pathLst>
                <a:path w="4821" h="231" extrusionOk="0">
                  <a:moveTo>
                    <a:pt x="0" y="0"/>
                  </a:moveTo>
                  <a:lnTo>
                    <a:pt x="0" y="230"/>
                  </a:lnTo>
                  <a:lnTo>
                    <a:pt x="4820" y="230"/>
                  </a:lnTo>
                  <a:lnTo>
                    <a:pt x="4820"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8"/>
            <p:cNvSpPr/>
            <p:nvPr/>
          </p:nvSpPr>
          <p:spPr>
            <a:xfrm>
              <a:off x="5287251" y="4144786"/>
              <a:ext cx="404807" cy="19061"/>
            </a:xfrm>
            <a:custGeom>
              <a:avLst/>
              <a:gdLst/>
              <a:ahLst/>
              <a:cxnLst/>
              <a:rect l="l" t="t" r="r" b="b"/>
              <a:pathLst>
                <a:path w="4821" h="227" extrusionOk="0">
                  <a:moveTo>
                    <a:pt x="0" y="0"/>
                  </a:moveTo>
                  <a:lnTo>
                    <a:pt x="0" y="226"/>
                  </a:lnTo>
                  <a:lnTo>
                    <a:pt x="4820" y="226"/>
                  </a:lnTo>
                  <a:lnTo>
                    <a:pt x="4820"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8"/>
            <p:cNvSpPr/>
            <p:nvPr/>
          </p:nvSpPr>
          <p:spPr>
            <a:xfrm>
              <a:off x="5783663" y="4340010"/>
              <a:ext cx="13519" cy="55670"/>
            </a:xfrm>
            <a:custGeom>
              <a:avLst/>
              <a:gdLst/>
              <a:ahLst/>
              <a:cxnLst/>
              <a:rect l="l" t="t" r="r" b="b"/>
              <a:pathLst>
                <a:path w="161" h="663" extrusionOk="0">
                  <a:moveTo>
                    <a:pt x="90" y="1"/>
                  </a:moveTo>
                  <a:lnTo>
                    <a:pt x="0" y="662"/>
                  </a:lnTo>
                  <a:lnTo>
                    <a:pt x="67" y="6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8"/>
            <p:cNvSpPr/>
            <p:nvPr/>
          </p:nvSpPr>
          <p:spPr>
            <a:xfrm>
              <a:off x="5782235" y="4066865"/>
              <a:ext cx="29473" cy="103700"/>
            </a:xfrm>
            <a:custGeom>
              <a:avLst/>
              <a:gdLst/>
              <a:ahLst/>
              <a:cxnLst/>
              <a:rect l="l" t="t" r="r" b="b"/>
              <a:pathLst>
                <a:path w="351" h="1235" extrusionOk="0">
                  <a:moveTo>
                    <a:pt x="177" y="1"/>
                  </a:moveTo>
                  <a:cubicBezTo>
                    <a:pt x="80" y="1"/>
                    <a:pt x="0" y="76"/>
                    <a:pt x="0" y="174"/>
                  </a:cubicBezTo>
                  <a:lnTo>
                    <a:pt x="0" y="1062"/>
                  </a:lnTo>
                  <a:cubicBezTo>
                    <a:pt x="0" y="1154"/>
                    <a:pt x="80" y="1234"/>
                    <a:pt x="177" y="1234"/>
                  </a:cubicBezTo>
                  <a:cubicBezTo>
                    <a:pt x="271" y="1234"/>
                    <a:pt x="351" y="1154"/>
                    <a:pt x="351" y="1062"/>
                  </a:cubicBezTo>
                  <a:lnTo>
                    <a:pt x="351" y="174"/>
                  </a:lnTo>
                  <a:cubicBezTo>
                    <a:pt x="351" y="76"/>
                    <a:pt x="271" y="1"/>
                    <a:pt x="177" y="1"/>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8"/>
            <p:cNvSpPr/>
            <p:nvPr/>
          </p:nvSpPr>
          <p:spPr>
            <a:xfrm>
              <a:off x="6034052" y="4003890"/>
              <a:ext cx="119402" cy="16793"/>
            </a:xfrm>
            <a:custGeom>
              <a:avLst/>
              <a:gdLst/>
              <a:ahLst/>
              <a:cxnLst/>
              <a:rect l="l" t="t" r="r" b="b"/>
              <a:pathLst>
                <a:path w="1422" h="200" extrusionOk="0">
                  <a:moveTo>
                    <a:pt x="1" y="1"/>
                  </a:moveTo>
                  <a:lnTo>
                    <a:pt x="58" y="200"/>
                  </a:lnTo>
                  <a:lnTo>
                    <a:pt x="1422" y="165"/>
                  </a:lnTo>
                  <a:lnTo>
                    <a:pt x="1" y="1"/>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8"/>
            <p:cNvSpPr/>
            <p:nvPr/>
          </p:nvSpPr>
          <p:spPr>
            <a:xfrm>
              <a:off x="6034052" y="4195503"/>
              <a:ext cx="119402" cy="17129"/>
            </a:xfrm>
            <a:custGeom>
              <a:avLst/>
              <a:gdLst/>
              <a:ahLst/>
              <a:cxnLst/>
              <a:rect l="l" t="t" r="r" b="b"/>
              <a:pathLst>
                <a:path w="1422" h="204" extrusionOk="0">
                  <a:moveTo>
                    <a:pt x="58" y="0"/>
                  </a:moveTo>
                  <a:lnTo>
                    <a:pt x="1" y="204"/>
                  </a:lnTo>
                  <a:lnTo>
                    <a:pt x="1422" y="36"/>
                  </a:lnTo>
                  <a:lnTo>
                    <a:pt x="58"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8"/>
            <p:cNvSpPr/>
            <p:nvPr/>
          </p:nvSpPr>
          <p:spPr>
            <a:xfrm>
              <a:off x="6017007" y="3944609"/>
              <a:ext cx="43999" cy="76075"/>
            </a:xfrm>
            <a:custGeom>
              <a:avLst/>
              <a:gdLst/>
              <a:ahLst/>
              <a:cxnLst/>
              <a:rect l="l" t="t" r="r" b="b"/>
              <a:pathLst>
                <a:path w="524" h="906" extrusionOk="0">
                  <a:moveTo>
                    <a:pt x="0" y="0"/>
                  </a:moveTo>
                  <a:lnTo>
                    <a:pt x="261" y="906"/>
                  </a:lnTo>
                  <a:lnTo>
                    <a:pt x="523" y="906"/>
                  </a:lnTo>
                  <a:lnTo>
                    <a:pt x="261" y="0"/>
                  </a:lnTo>
                  <a:close/>
                </a:path>
              </a:pathLst>
            </a:custGeom>
            <a:solidFill>
              <a:srgbClr val="21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8"/>
            <p:cNvSpPr/>
            <p:nvPr/>
          </p:nvSpPr>
          <p:spPr>
            <a:xfrm>
              <a:off x="6017007" y="4195503"/>
              <a:ext cx="43999" cy="76494"/>
            </a:xfrm>
            <a:custGeom>
              <a:avLst/>
              <a:gdLst/>
              <a:ahLst/>
              <a:cxnLst/>
              <a:rect l="l" t="t" r="r" b="b"/>
              <a:pathLst>
                <a:path w="524" h="911" extrusionOk="0">
                  <a:moveTo>
                    <a:pt x="261" y="0"/>
                  </a:moveTo>
                  <a:lnTo>
                    <a:pt x="0" y="910"/>
                  </a:lnTo>
                  <a:lnTo>
                    <a:pt x="261" y="910"/>
                  </a:lnTo>
                  <a:lnTo>
                    <a:pt x="523" y="0"/>
                  </a:lnTo>
                  <a:close/>
                </a:path>
              </a:pathLst>
            </a:custGeom>
            <a:solidFill>
              <a:srgbClr val="21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8"/>
            <p:cNvSpPr/>
            <p:nvPr/>
          </p:nvSpPr>
          <p:spPr>
            <a:xfrm>
              <a:off x="6654987" y="1276307"/>
              <a:ext cx="1195697" cy="601543"/>
            </a:xfrm>
            <a:custGeom>
              <a:avLst/>
              <a:gdLst/>
              <a:ahLst/>
              <a:cxnLst/>
              <a:rect l="l" t="t" r="r" b="b"/>
              <a:pathLst>
                <a:path w="14240" h="7164" extrusionOk="0">
                  <a:moveTo>
                    <a:pt x="8584" y="0"/>
                  </a:moveTo>
                  <a:lnTo>
                    <a:pt x="8598" y="156"/>
                  </a:lnTo>
                  <a:lnTo>
                    <a:pt x="8535" y="156"/>
                  </a:lnTo>
                  <a:lnTo>
                    <a:pt x="8571" y="418"/>
                  </a:lnTo>
                  <a:cubicBezTo>
                    <a:pt x="5318" y="426"/>
                    <a:pt x="1629" y="604"/>
                    <a:pt x="1629" y="604"/>
                  </a:cubicBezTo>
                  <a:cubicBezTo>
                    <a:pt x="1629" y="604"/>
                    <a:pt x="1628" y="604"/>
                    <a:pt x="1627" y="604"/>
                  </a:cubicBezTo>
                  <a:cubicBezTo>
                    <a:pt x="1570" y="604"/>
                    <a:pt x="459" y="617"/>
                    <a:pt x="187" y="1633"/>
                  </a:cubicBezTo>
                  <a:cubicBezTo>
                    <a:pt x="183" y="1660"/>
                    <a:pt x="173" y="1686"/>
                    <a:pt x="169" y="1713"/>
                  </a:cubicBezTo>
                  <a:cubicBezTo>
                    <a:pt x="165" y="1723"/>
                    <a:pt x="165" y="1735"/>
                    <a:pt x="165" y="1745"/>
                  </a:cubicBezTo>
                  <a:cubicBezTo>
                    <a:pt x="160" y="1762"/>
                    <a:pt x="156" y="1784"/>
                    <a:pt x="152" y="1807"/>
                  </a:cubicBezTo>
                  <a:cubicBezTo>
                    <a:pt x="152" y="1811"/>
                    <a:pt x="152" y="1819"/>
                    <a:pt x="146" y="1825"/>
                  </a:cubicBezTo>
                  <a:lnTo>
                    <a:pt x="1" y="1825"/>
                  </a:lnTo>
                  <a:lnTo>
                    <a:pt x="1" y="2677"/>
                  </a:lnTo>
                  <a:lnTo>
                    <a:pt x="89" y="2677"/>
                  </a:lnTo>
                  <a:lnTo>
                    <a:pt x="89" y="2752"/>
                  </a:lnTo>
                  <a:lnTo>
                    <a:pt x="89" y="2810"/>
                  </a:lnTo>
                  <a:lnTo>
                    <a:pt x="89" y="2885"/>
                  </a:lnTo>
                  <a:lnTo>
                    <a:pt x="89" y="2943"/>
                  </a:lnTo>
                  <a:cubicBezTo>
                    <a:pt x="85" y="2970"/>
                    <a:pt x="85" y="2997"/>
                    <a:pt x="85" y="3023"/>
                  </a:cubicBezTo>
                  <a:lnTo>
                    <a:pt x="85" y="3076"/>
                  </a:lnTo>
                  <a:lnTo>
                    <a:pt x="85" y="3161"/>
                  </a:lnTo>
                  <a:lnTo>
                    <a:pt x="85" y="3204"/>
                  </a:lnTo>
                  <a:lnTo>
                    <a:pt x="85" y="3311"/>
                  </a:lnTo>
                  <a:lnTo>
                    <a:pt x="85" y="3329"/>
                  </a:lnTo>
                  <a:lnTo>
                    <a:pt x="85" y="3471"/>
                  </a:lnTo>
                  <a:lnTo>
                    <a:pt x="85" y="3582"/>
                  </a:lnTo>
                  <a:lnTo>
                    <a:pt x="85" y="4083"/>
                  </a:lnTo>
                  <a:cubicBezTo>
                    <a:pt x="85" y="4185"/>
                    <a:pt x="89" y="4292"/>
                    <a:pt x="89" y="4398"/>
                  </a:cubicBezTo>
                  <a:lnTo>
                    <a:pt x="1" y="4398"/>
                  </a:lnTo>
                  <a:lnTo>
                    <a:pt x="1" y="5246"/>
                  </a:lnTo>
                  <a:lnTo>
                    <a:pt x="134" y="5246"/>
                  </a:lnTo>
                  <a:cubicBezTo>
                    <a:pt x="146" y="5353"/>
                    <a:pt x="165" y="5451"/>
                    <a:pt x="187" y="5531"/>
                  </a:cubicBezTo>
                  <a:cubicBezTo>
                    <a:pt x="459" y="6547"/>
                    <a:pt x="1570" y="6560"/>
                    <a:pt x="1627" y="6560"/>
                  </a:cubicBezTo>
                  <a:cubicBezTo>
                    <a:pt x="1628" y="6560"/>
                    <a:pt x="1629" y="6560"/>
                    <a:pt x="1629" y="6560"/>
                  </a:cubicBezTo>
                  <a:cubicBezTo>
                    <a:pt x="1629" y="6560"/>
                    <a:pt x="5318" y="6738"/>
                    <a:pt x="8571" y="6746"/>
                  </a:cubicBezTo>
                  <a:lnTo>
                    <a:pt x="8535" y="7004"/>
                  </a:lnTo>
                  <a:lnTo>
                    <a:pt x="8598" y="7004"/>
                  </a:lnTo>
                  <a:lnTo>
                    <a:pt x="8584" y="7164"/>
                  </a:lnTo>
                  <a:lnTo>
                    <a:pt x="9077" y="7164"/>
                  </a:lnTo>
                  <a:lnTo>
                    <a:pt x="9201" y="6746"/>
                  </a:lnTo>
                  <a:cubicBezTo>
                    <a:pt x="11163" y="6738"/>
                    <a:pt x="12863" y="6658"/>
                    <a:pt x="13328" y="6418"/>
                  </a:cubicBezTo>
                  <a:cubicBezTo>
                    <a:pt x="14203" y="5965"/>
                    <a:pt x="14239" y="3777"/>
                    <a:pt x="14239" y="3595"/>
                  </a:cubicBezTo>
                  <a:lnTo>
                    <a:pt x="14239" y="3582"/>
                  </a:lnTo>
                  <a:cubicBezTo>
                    <a:pt x="14239" y="3582"/>
                    <a:pt x="14239" y="1217"/>
                    <a:pt x="13328" y="746"/>
                  </a:cubicBezTo>
                  <a:cubicBezTo>
                    <a:pt x="12863" y="506"/>
                    <a:pt x="11163" y="426"/>
                    <a:pt x="9201" y="418"/>
                  </a:cubicBezTo>
                  <a:lnTo>
                    <a:pt x="9077" y="0"/>
                  </a:lnTo>
                  <a:close/>
                </a:path>
              </a:pathLst>
            </a:custGeom>
            <a:solidFill>
              <a:srgbClr val="223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8"/>
            <p:cNvSpPr/>
            <p:nvPr/>
          </p:nvSpPr>
          <p:spPr>
            <a:xfrm>
              <a:off x="6690757" y="1390670"/>
              <a:ext cx="21748" cy="71624"/>
            </a:xfrm>
            <a:custGeom>
              <a:avLst/>
              <a:gdLst/>
              <a:ahLst/>
              <a:cxnLst/>
              <a:rect l="l" t="t" r="r" b="b"/>
              <a:pathLst>
                <a:path w="259" h="853" extrusionOk="0">
                  <a:moveTo>
                    <a:pt x="1" y="0"/>
                  </a:moveTo>
                  <a:lnTo>
                    <a:pt x="1" y="853"/>
                  </a:lnTo>
                  <a:lnTo>
                    <a:pt x="258" y="853"/>
                  </a:lnTo>
                  <a:lnTo>
                    <a:pt x="258" y="0"/>
                  </a:lnTo>
                  <a:close/>
                </a:path>
              </a:pathLst>
            </a:custGeom>
            <a:solidFill>
              <a:srgbClr val="C86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8"/>
            <p:cNvSpPr/>
            <p:nvPr/>
          </p:nvSpPr>
          <p:spPr>
            <a:xfrm>
              <a:off x="6690757" y="1606885"/>
              <a:ext cx="21748" cy="71288"/>
            </a:xfrm>
            <a:custGeom>
              <a:avLst/>
              <a:gdLst/>
              <a:ahLst/>
              <a:cxnLst/>
              <a:rect l="l" t="t" r="r" b="b"/>
              <a:pathLst>
                <a:path w="259" h="849" extrusionOk="0">
                  <a:moveTo>
                    <a:pt x="1" y="0"/>
                  </a:moveTo>
                  <a:lnTo>
                    <a:pt x="1" y="848"/>
                  </a:lnTo>
                  <a:lnTo>
                    <a:pt x="258" y="848"/>
                  </a:lnTo>
                  <a:lnTo>
                    <a:pt x="258" y="0"/>
                  </a:lnTo>
                  <a:close/>
                </a:path>
              </a:pathLst>
            </a:custGeom>
            <a:solidFill>
              <a:srgbClr val="C86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8"/>
            <p:cNvSpPr/>
            <p:nvPr/>
          </p:nvSpPr>
          <p:spPr>
            <a:xfrm>
              <a:off x="6697139" y="1272276"/>
              <a:ext cx="1189316" cy="531934"/>
            </a:xfrm>
            <a:custGeom>
              <a:avLst/>
              <a:gdLst/>
              <a:ahLst/>
              <a:cxnLst/>
              <a:rect l="l" t="t" r="r" b="b"/>
              <a:pathLst>
                <a:path w="14164" h="6335" extrusionOk="0">
                  <a:moveTo>
                    <a:pt x="8748" y="0"/>
                  </a:moveTo>
                  <a:cubicBezTo>
                    <a:pt x="5434" y="0"/>
                    <a:pt x="1553" y="190"/>
                    <a:pt x="1553" y="190"/>
                  </a:cubicBezTo>
                  <a:cubicBezTo>
                    <a:pt x="1553" y="190"/>
                    <a:pt x="1553" y="190"/>
                    <a:pt x="1551" y="190"/>
                  </a:cubicBezTo>
                  <a:cubicBezTo>
                    <a:pt x="1498" y="190"/>
                    <a:pt x="389" y="202"/>
                    <a:pt x="111" y="1220"/>
                  </a:cubicBezTo>
                  <a:cubicBezTo>
                    <a:pt x="0" y="1637"/>
                    <a:pt x="9" y="2502"/>
                    <a:pt x="9" y="3168"/>
                  </a:cubicBezTo>
                  <a:cubicBezTo>
                    <a:pt x="9" y="3834"/>
                    <a:pt x="0" y="4700"/>
                    <a:pt x="111" y="5116"/>
                  </a:cubicBezTo>
                  <a:cubicBezTo>
                    <a:pt x="386" y="6125"/>
                    <a:pt x="1477" y="6142"/>
                    <a:pt x="1549" y="6142"/>
                  </a:cubicBezTo>
                  <a:cubicBezTo>
                    <a:pt x="1552" y="6142"/>
                    <a:pt x="1553" y="6142"/>
                    <a:pt x="1553" y="6142"/>
                  </a:cubicBezTo>
                  <a:cubicBezTo>
                    <a:pt x="1553" y="6142"/>
                    <a:pt x="5464" y="6335"/>
                    <a:pt x="8787" y="6335"/>
                  </a:cubicBezTo>
                  <a:cubicBezTo>
                    <a:pt x="10892" y="6335"/>
                    <a:pt x="12762" y="6258"/>
                    <a:pt x="13252" y="6005"/>
                  </a:cubicBezTo>
                  <a:cubicBezTo>
                    <a:pt x="14163" y="5534"/>
                    <a:pt x="14163" y="3168"/>
                    <a:pt x="14163" y="3168"/>
                  </a:cubicBezTo>
                  <a:cubicBezTo>
                    <a:pt x="14163" y="3168"/>
                    <a:pt x="14163" y="802"/>
                    <a:pt x="13252" y="333"/>
                  </a:cubicBezTo>
                  <a:cubicBezTo>
                    <a:pt x="12759" y="78"/>
                    <a:pt x="10870" y="0"/>
                    <a:pt x="8748" y="0"/>
                  </a:cubicBez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8"/>
            <p:cNvSpPr/>
            <p:nvPr/>
          </p:nvSpPr>
          <p:spPr>
            <a:xfrm>
              <a:off x="6697474" y="1272276"/>
              <a:ext cx="1188980" cy="282551"/>
            </a:xfrm>
            <a:custGeom>
              <a:avLst/>
              <a:gdLst/>
              <a:ahLst/>
              <a:cxnLst/>
              <a:rect l="l" t="t" r="r" b="b"/>
              <a:pathLst>
                <a:path w="14160" h="3365" extrusionOk="0">
                  <a:moveTo>
                    <a:pt x="8744" y="0"/>
                  </a:moveTo>
                  <a:cubicBezTo>
                    <a:pt x="5430" y="0"/>
                    <a:pt x="1549" y="190"/>
                    <a:pt x="1549" y="190"/>
                  </a:cubicBezTo>
                  <a:cubicBezTo>
                    <a:pt x="1549" y="190"/>
                    <a:pt x="1549" y="190"/>
                    <a:pt x="1547" y="190"/>
                  </a:cubicBezTo>
                  <a:cubicBezTo>
                    <a:pt x="1494" y="190"/>
                    <a:pt x="385" y="202"/>
                    <a:pt x="107" y="1220"/>
                  </a:cubicBezTo>
                  <a:cubicBezTo>
                    <a:pt x="0" y="1615"/>
                    <a:pt x="5" y="2410"/>
                    <a:pt x="5" y="3057"/>
                  </a:cubicBezTo>
                  <a:cubicBezTo>
                    <a:pt x="9" y="2507"/>
                    <a:pt x="23" y="1930"/>
                    <a:pt x="107" y="1611"/>
                  </a:cubicBezTo>
                  <a:cubicBezTo>
                    <a:pt x="382" y="601"/>
                    <a:pt x="1477" y="585"/>
                    <a:pt x="1546" y="585"/>
                  </a:cubicBezTo>
                  <a:cubicBezTo>
                    <a:pt x="1548" y="585"/>
                    <a:pt x="1549" y="585"/>
                    <a:pt x="1549" y="585"/>
                  </a:cubicBezTo>
                  <a:cubicBezTo>
                    <a:pt x="1549" y="585"/>
                    <a:pt x="5430" y="395"/>
                    <a:pt x="8744" y="395"/>
                  </a:cubicBezTo>
                  <a:cubicBezTo>
                    <a:pt x="10866" y="395"/>
                    <a:pt x="12755" y="473"/>
                    <a:pt x="13248" y="728"/>
                  </a:cubicBezTo>
                  <a:cubicBezTo>
                    <a:pt x="13999" y="1113"/>
                    <a:pt x="14133" y="2787"/>
                    <a:pt x="14154" y="3364"/>
                  </a:cubicBezTo>
                  <a:cubicBezTo>
                    <a:pt x="14159" y="3239"/>
                    <a:pt x="14159" y="3168"/>
                    <a:pt x="14159" y="3168"/>
                  </a:cubicBezTo>
                  <a:cubicBezTo>
                    <a:pt x="14159" y="3168"/>
                    <a:pt x="14159" y="802"/>
                    <a:pt x="13248" y="333"/>
                  </a:cubicBezTo>
                  <a:cubicBezTo>
                    <a:pt x="12755" y="78"/>
                    <a:pt x="10866" y="0"/>
                    <a:pt x="8744" y="0"/>
                  </a:cubicBezTo>
                  <a:close/>
                </a:path>
              </a:pathLst>
            </a:custGeom>
            <a:solidFill>
              <a:srgbClr val="408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8"/>
            <p:cNvSpPr/>
            <p:nvPr/>
          </p:nvSpPr>
          <p:spPr>
            <a:xfrm>
              <a:off x="6697810" y="1554741"/>
              <a:ext cx="84" cy="25694"/>
            </a:xfrm>
            <a:custGeom>
              <a:avLst/>
              <a:gdLst/>
              <a:ahLst/>
              <a:cxnLst/>
              <a:rect l="l" t="t" r="r" b="b"/>
              <a:pathLst>
                <a:path w="1" h="306" extrusionOk="0">
                  <a:moveTo>
                    <a:pt x="1" y="195"/>
                  </a:moveTo>
                  <a:lnTo>
                    <a:pt x="1" y="0"/>
                  </a:lnTo>
                  <a:lnTo>
                    <a:pt x="1" y="306"/>
                  </a:lnTo>
                  <a:close/>
                </a:path>
              </a:pathLst>
            </a:custGeom>
            <a:solidFill>
              <a:srgbClr val="E5E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8"/>
            <p:cNvSpPr/>
            <p:nvPr/>
          </p:nvSpPr>
          <p:spPr>
            <a:xfrm>
              <a:off x="7754450" y="1312077"/>
              <a:ext cx="83884" cy="58189"/>
            </a:xfrm>
            <a:custGeom>
              <a:avLst/>
              <a:gdLst/>
              <a:ahLst/>
              <a:cxnLst/>
              <a:rect l="l" t="t" r="r" b="b"/>
              <a:pathLst>
                <a:path w="999" h="693" extrusionOk="0">
                  <a:moveTo>
                    <a:pt x="58" y="0"/>
                  </a:moveTo>
                  <a:cubicBezTo>
                    <a:pt x="13" y="0"/>
                    <a:pt x="0" y="67"/>
                    <a:pt x="44" y="80"/>
                  </a:cubicBezTo>
                  <a:cubicBezTo>
                    <a:pt x="492" y="244"/>
                    <a:pt x="777" y="515"/>
                    <a:pt x="918" y="680"/>
                  </a:cubicBezTo>
                  <a:cubicBezTo>
                    <a:pt x="927" y="689"/>
                    <a:pt x="938" y="692"/>
                    <a:pt x="948" y="692"/>
                  </a:cubicBezTo>
                  <a:cubicBezTo>
                    <a:pt x="974" y="692"/>
                    <a:pt x="999" y="668"/>
                    <a:pt x="990" y="639"/>
                  </a:cubicBezTo>
                  <a:cubicBezTo>
                    <a:pt x="838" y="111"/>
                    <a:pt x="355" y="9"/>
                    <a:pt x="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8"/>
            <p:cNvSpPr/>
            <p:nvPr/>
          </p:nvSpPr>
          <p:spPr>
            <a:xfrm>
              <a:off x="7615484" y="1325847"/>
              <a:ext cx="228392" cy="112432"/>
            </a:xfrm>
            <a:custGeom>
              <a:avLst/>
              <a:gdLst/>
              <a:ahLst/>
              <a:cxnLst/>
              <a:rect l="l" t="t" r="r" b="b"/>
              <a:pathLst>
                <a:path w="2720" h="1339" extrusionOk="0">
                  <a:moveTo>
                    <a:pt x="57" y="0"/>
                  </a:moveTo>
                  <a:cubicBezTo>
                    <a:pt x="12" y="0"/>
                    <a:pt x="0" y="58"/>
                    <a:pt x="43" y="76"/>
                  </a:cubicBezTo>
                  <a:cubicBezTo>
                    <a:pt x="1024" y="467"/>
                    <a:pt x="1930" y="875"/>
                    <a:pt x="2645" y="1332"/>
                  </a:cubicBezTo>
                  <a:cubicBezTo>
                    <a:pt x="2652" y="1336"/>
                    <a:pt x="2659" y="1338"/>
                    <a:pt x="2667" y="1338"/>
                  </a:cubicBezTo>
                  <a:cubicBezTo>
                    <a:pt x="2695" y="1338"/>
                    <a:pt x="2720" y="1307"/>
                    <a:pt x="2702" y="1278"/>
                  </a:cubicBezTo>
                  <a:cubicBezTo>
                    <a:pt x="2622" y="1114"/>
                    <a:pt x="2458" y="826"/>
                    <a:pt x="2241" y="582"/>
                  </a:cubicBezTo>
                  <a:cubicBezTo>
                    <a:pt x="1996" y="307"/>
                    <a:pt x="683" y="90"/>
                    <a:pt x="61" y="0"/>
                  </a:cubicBezTo>
                  <a:cubicBezTo>
                    <a:pt x="60" y="0"/>
                    <a:pt x="58" y="0"/>
                    <a:pt x="57" y="0"/>
                  </a:cubicBez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8"/>
            <p:cNvSpPr/>
            <p:nvPr/>
          </p:nvSpPr>
          <p:spPr>
            <a:xfrm>
              <a:off x="6973558" y="1305359"/>
              <a:ext cx="503217" cy="42152"/>
            </a:xfrm>
            <a:custGeom>
              <a:avLst/>
              <a:gdLst/>
              <a:ahLst/>
              <a:cxnLst/>
              <a:rect l="l" t="t" r="r" b="b"/>
              <a:pathLst>
                <a:path w="5993" h="502" extrusionOk="0">
                  <a:moveTo>
                    <a:pt x="5927" y="0"/>
                  </a:moveTo>
                  <a:lnTo>
                    <a:pt x="68" y="94"/>
                  </a:lnTo>
                  <a:cubicBezTo>
                    <a:pt x="15" y="98"/>
                    <a:pt x="1" y="174"/>
                    <a:pt x="50" y="191"/>
                  </a:cubicBezTo>
                  <a:lnTo>
                    <a:pt x="906" y="502"/>
                  </a:lnTo>
                  <a:lnTo>
                    <a:pt x="920" y="502"/>
                  </a:lnTo>
                  <a:cubicBezTo>
                    <a:pt x="1106" y="502"/>
                    <a:pt x="4267" y="502"/>
                    <a:pt x="4542" y="408"/>
                  </a:cubicBezTo>
                  <a:cubicBezTo>
                    <a:pt x="4720" y="346"/>
                    <a:pt x="5433" y="201"/>
                    <a:pt x="5935" y="98"/>
                  </a:cubicBezTo>
                  <a:cubicBezTo>
                    <a:pt x="5993" y="84"/>
                    <a:pt x="5984" y="0"/>
                    <a:pt x="5927" y="0"/>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8"/>
            <p:cNvSpPr/>
            <p:nvPr/>
          </p:nvSpPr>
          <p:spPr>
            <a:xfrm>
              <a:off x="6911422" y="1431729"/>
              <a:ext cx="404807" cy="19061"/>
            </a:xfrm>
            <a:custGeom>
              <a:avLst/>
              <a:gdLst/>
              <a:ahLst/>
              <a:cxnLst/>
              <a:rect l="l" t="t" r="r" b="b"/>
              <a:pathLst>
                <a:path w="4821" h="227" extrusionOk="0">
                  <a:moveTo>
                    <a:pt x="0" y="0"/>
                  </a:moveTo>
                  <a:lnTo>
                    <a:pt x="0" y="226"/>
                  </a:lnTo>
                  <a:lnTo>
                    <a:pt x="4821" y="226"/>
                  </a:lnTo>
                  <a:lnTo>
                    <a:pt x="4821"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8"/>
            <p:cNvSpPr/>
            <p:nvPr/>
          </p:nvSpPr>
          <p:spPr>
            <a:xfrm>
              <a:off x="6911422" y="1482362"/>
              <a:ext cx="404807" cy="19480"/>
            </a:xfrm>
            <a:custGeom>
              <a:avLst/>
              <a:gdLst/>
              <a:ahLst/>
              <a:cxnLst/>
              <a:rect l="l" t="t" r="r" b="b"/>
              <a:pathLst>
                <a:path w="4821" h="232" extrusionOk="0">
                  <a:moveTo>
                    <a:pt x="0" y="0"/>
                  </a:moveTo>
                  <a:lnTo>
                    <a:pt x="0" y="231"/>
                  </a:lnTo>
                  <a:lnTo>
                    <a:pt x="4821" y="231"/>
                  </a:lnTo>
                  <a:lnTo>
                    <a:pt x="4821"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8"/>
            <p:cNvSpPr/>
            <p:nvPr/>
          </p:nvSpPr>
          <p:spPr>
            <a:xfrm>
              <a:off x="7387262" y="1326183"/>
              <a:ext cx="230071" cy="424204"/>
            </a:xfrm>
            <a:custGeom>
              <a:avLst/>
              <a:gdLst/>
              <a:ahLst/>
              <a:cxnLst/>
              <a:rect l="l" t="t" r="r" b="b"/>
              <a:pathLst>
                <a:path w="2740" h="5052" extrusionOk="0">
                  <a:moveTo>
                    <a:pt x="1875" y="1"/>
                  </a:moveTo>
                  <a:cubicBezTo>
                    <a:pt x="1845" y="1"/>
                    <a:pt x="1814" y="5"/>
                    <a:pt x="1785" y="14"/>
                  </a:cubicBezTo>
                  <a:lnTo>
                    <a:pt x="232" y="453"/>
                  </a:lnTo>
                  <a:cubicBezTo>
                    <a:pt x="94" y="489"/>
                    <a:pt x="0" y="613"/>
                    <a:pt x="0" y="756"/>
                  </a:cubicBezTo>
                  <a:lnTo>
                    <a:pt x="0" y="2526"/>
                  </a:lnTo>
                  <a:lnTo>
                    <a:pt x="0" y="4298"/>
                  </a:lnTo>
                  <a:cubicBezTo>
                    <a:pt x="0" y="4435"/>
                    <a:pt x="94" y="4560"/>
                    <a:pt x="232" y="4599"/>
                  </a:cubicBezTo>
                  <a:lnTo>
                    <a:pt x="1785" y="5039"/>
                  </a:lnTo>
                  <a:cubicBezTo>
                    <a:pt x="1814" y="5048"/>
                    <a:pt x="1844" y="5052"/>
                    <a:pt x="1873" y="5052"/>
                  </a:cubicBezTo>
                  <a:cubicBezTo>
                    <a:pt x="1977" y="5052"/>
                    <a:pt x="2077" y="5000"/>
                    <a:pt x="2136" y="4910"/>
                  </a:cubicBezTo>
                  <a:cubicBezTo>
                    <a:pt x="2739" y="3991"/>
                    <a:pt x="2739" y="2526"/>
                    <a:pt x="2739" y="2526"/>
                  </a:cubicBezTo>
                  <a:cubicBezTo>
                    <a:pt x="2739" y="2526"/>
                    <a:pt x="2739" y="1061"/>
                    <a:pt x="2136" y="143"/>
                  </a:cubicBezTo>
                  <a:cubicBezTo>
                    <a:pt x="2077" y="53"/>
                    <a:pt x="1978" y="1"/>
                    <a:pt x="1875" y="1"/>
                  </a:cubicBez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8"/>
            <p:cNvSpPr/>
            <p:nvPr/>
          </p:nvSpPr>
          <p:spPr>
            <a:xfrm>
              <a:off x="7509182" y="1326183"/>
              <a:ext cx="108150" cy="424204"/>
            </a:xfrm>
            <a:custGeom>
              <a:avLst/>
              <a:gdLst/>
              <a:ahLst/>
              <a:cxnLst/>
              <a:rect l="l" t="t" r="r" b="b"/>
              <a:pathLst>
                <a:path w="1288" h="5052" extrusionOk="0">
                  <a:moveTo>
                    <a:pt x="423" y="1"/>
                  </a:moveTo>
                  <a:cubicBezTo>
                    <a:pt x="393" y="1"/>
                    <a:pt x="362" y="5"/>
                    <a:pt x="333" y="14"/>
                  </a:cubicBezTo>
                  <a:lnTo>
                    <a:pt x="195" y="49"/>
                  </a:lnTo>
                  <a:cubicBezTo>
                    <a:pt x="0" y="1710"/>
                    <a:pt x="0" y="3356"/>
                    <a:pt x="195" y="5003"/>
                  </a:cubicBezTo>
                  <a:lnTo>
                    <a:pt x="333" y="5039"/>
                  </a:lnTo>
                  <a:cubicBezTo>
                    <a:pt x="362" y="5048"/>
                    <a:pt x="392" y="5052"/>
                    <a:pt x="421" y="5052"/>
                  </a:cubicBezTo>
                  <a:cubicBezTo>
                    <a:pt x="525" y="5052"/>
                    <a:pt x="625" y="5000"/>
                    <a:pt x="684" y="4910"/>
                  </a:cubicBezTo>
                  <a:cubicBezTo>
                    <a:pt x="1287" y="3991"/>
                    <a:pt x="1287" y="2526"/>
                    <a:pt x="1287" y="2526"/>
                  </a:cubicBezTo>
                  <a:cubicBezTo>
                    <a:pt x="1287" y="2526"/>
                    <a:pt x="1287" y="1061"/>
                    <a:pt x="684" y="143"/>
                  </a:cubicBezTo>
                  <a:cubicBezTo>
                    <a:pt x="625" y="53"/>
                    <a:pt x="526" y="1"/>
                    <a:pt x="423" y="1"/>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8"/>
            <p:cNvSpPr/>
            <p:nvPr/>
          </p:nvSpPr>
          <p:spPr>
            <a:xfrm>
              <a:off x="7754450" y="1706217"/>
              <a:ext cx="83884" cy="58357"/>
            </a:xfrm>
            <a:custGeom>
              <a:avLst/>
              <a:gdLst/>
              <a:ahLst/>
              <a:cxnLst/>
              <a:rect l="l" t="t" r="r" b="b"/>
              <a:pathLst>
                <a:path w="999" h="695" extrusionOk="0">
                  <a:moveTo>
                    <a:pt x="950" y="0"/>
                  </a:moveTo>
                  <a:cubicBezTo>
                    <a:pt x="939" y="0"/>
                    <a:pt x="928" y="5"/>
                    <a:pt x="918" y="15"/>
                  </a:cubicBezTo>
                  <a:cubicBezTo>
                    <a:pt x="777" y="180"/>
                    <a:pt x="492" y="446"/>
                    <a:pt x="44" y="610"/>
                  </a:cubicBezTo>
                  <a:cubicBezTo>
                    <a:pt x="0" y="628"/>
                    <a:pt x="13" y="694"/>
                    <a:pt x="58" y="694"/>
                  </a:cubicBezTo>
                  <a:cubicBezTo>
                    <a:pt x="355" y="685"/>
                    <a:pt x="838" y="583"/>
                    <a:pt x="990" y="55"/>
                  </a:cubicBezTo>
                  <a:cubicBezTo>
                    <a:pt x="999" y="24"/>
                    <a:pt x="975" y="0"/>
                    <a:pt x="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8"/>
            <p:cNvSpPr/>
            <p:nvPr/>
          </p:nvSpPr>
          <p:spPr>
            <a:xfrm>
              <a:off x="7615484" y="1638288"/>
              <a:ext cx="228392" cy="112516"/>
            </a:xfrm>
            <a:custGeom>
              <a:avLst/>
              <a:gdLst/>
              <a:ahLst/>
              <a:cxnLst/>
              <a:rect l="l" t="t" r="r" b="b"/>
              <a:pathLst>
                <a:path w="2720" h="1340" extrusionOk="0">
                  <a:moveTo>
                    <a:pt x="2668" y="1"/>
                  </a:moveTo>
                  <a:cubicBezTo>
                    <a:pt x="2660" y="1"/>
                    <a:pt x="2652" y="3"/>
                    <a:pt x="2645" y="7"/>
                  </a:cubicBezTo>
                  <a:cubicBezTo>
                    <a:pt x="1930" y="460"/>
                    <a:pt x="1024" y="869"/>
                    <a:pt x="43" y="1259"/>
                  </a:cubicBezTo>
                  <a:cubicBezTo>
                    <a:pt x="0" y="1277"/>
                    <a:pt x="12" y="1339"/>
                    <a:pt x="57" y="1339"/>
                  </a:cubicBezTo>
                  <a:cubicBezTo>
                    <a:pt x="58" y="1339"/>
                    <a:pt x="60" y="1339"/>
                    <a:pt x="61" y="1339"/>
                  </a:cubicBezTo>
                  <a:cubicBezTo>
                    <a:pt x="683" y="1251"/>
                    <a:pt x="1996" y="1033"/>
                    <a:pt x="2241" y="757"/>
                  </a:cubicBezTo>
                  <a:cubicBezTo>
                    <a:pt x="2458" y="513"/>
                    <a:pt x="2622" y="220"/>
                    <a:pt x="2702" y="56"/>
                  </a:cubicBezTo>
                  <a:cubicBezTo>
                    <a:pt x="2720" y="29"/>
                    <a:pt x="2696" y="1"/>
                    <a:pt x="2668" y="1"/>
                  </a:cubicBez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8"/>
            <p:cNvSpPr/>
            <p:nvPr/>
          </p:nvSpPr>
          <p:spPr>
            <a:xfrm>
              <a:off x="6973558" y="1728637"/>
              <a:ext cx="503217" cy="42572"/>
            </a:xfrm>
            <a:custGeom>
              <a:avLst/>
              <a:gdLst/>
              <a:ahLst/>
              <a:cxnLst/>
              <a:rect l="l" t="t" r="r" b="b"/>
              <a:pathLst>
                <a:path w="5993" h="507" extrusionOk="0">
                  <a:moveTo>
                    <a:pt x="920" y="1"/>
                  </a:moveTo>
                  <a:cubicBezTo>
                    <a:pt x="916" y="1"/>
                    <a:pt x="912" y="6"/>
                    <a:pt x="906" y="6"/>
                  </a:cubicBezTo>
                  <a:lnTo>
                    <a:pt x="50" y="316"/>
                  </a:lnTo>
                  <a:cubicBezTo>
                    <a:pt x="1" y="334"/>
                    <a:pt x="15" y="410"/>
                    <a:pt x="68" y="410"/>
                  </a:cubicBezTo>
                  <a:lnTo>
                    <a:pt x="5927" y="507"/>
                  </a:lnTo>
                  <a:cubicBezTo>
                    <a:pt x="5984" y="507"/>
                    <a:pt x="5993" y="423"/>
                    <a:pt x="5935" y="410"/>
                  </a:cubicBezTo>
                  <a:cubicBezTo>
                    <a:pt x="5433" y="308"/>
                    <a:pt x="4720" y="156"/>
                    <a:pt x="4542" y="99"/>
                  </a:cubicBezTo>
                  <a:cubicBezTo>
                    <a:pt x="4267" y="6"/>
                    <a:pt x="1106" y="1"/>
                    <a:pt x="920" y="1"/>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8"/>
            <p:cNvSpPr/>
            <p:nvPr/>
          </p:nvSpPr>
          <p:spPr>
            <a:xfrm>
              <a:off x="7411529" y="1770452"/>
              <a:ext cx="61968" cy="68685"/>
            </a:xfrm>
            <a:custGeom>
              <a:avLst/>
              <a:gdLst/>
              <a:ahLst/>
              <a:cxnLst/>
              <a:rect l="l" t="t" r="r" b="b"/>
              <a:pathLst>
                <a:path w="738" h="818" extrusionOk="0">
                  <a:moveTo>
                    <a:pt x="71" y="0"/>
                  </a:moveTo>
                  <a:lnTo>
                    <a:pt x="0" y="817"/>
                  </a:lnTo>
                  <a:lnTo>
                    <a:pt x="493" y="817"/>
                  </a:lnTo>
                  <a:lnTo>
                    <a:pt x="737" y="0"/>
                  </a:lnTo>
                  <a:close/>
                </a:path>
              </a:pathLst>
            </a:custGeom>
            <a:solidFill>
              <a:srgbClr val="263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8"/>
            <p:cNvSpPr/>
            <p:nvPr/>
          </p:nvSpPr>
          <p:spPr>
            <a:xfrm>
              <a:off x="6729130" y="1328198"/>
              <a:ext cx="222178" cy="420257"/>
            </a:xfrm>
            <a:custGeom>
              <a:avLst/>
              <a:gdLst/>
              <a:ahLst/>
              <a:cxnLst/>
              <a:rect l="l" t="t" r="r" b="b"/>
              <a:pathLst>
                <a:path w="2646" h="5005" extrusionOk="0">
                  <a:moveTo>
                    <a:pt x="1663" y="0"/>
                  </a:moveTo>
                  <a:cubicBezTo>
                    <a:pt x="1591" y="0"/>
                    <a:pt x="1519" y="6"/>
                    <a:pt x="1447" y="17"/>
                  </a:cubicBezTo>
                  <a:cubicBezTo>
                    <a:pt x="684" y="146"/>
                    <a:pt x="103" y="767"/>
                    <a:pt x="27" y="1539"/>
                  </a:cubicBezTo>
                  <a:lnTo>
                    <a:pt x="1" y="2502"/>
                  </a:lnTo>
                  <a:lnTo>
                    <a:pt x="27" y="3465"/>
                  </a:lnTo>
                  <a:cubicBezTo>
                    <a:pt x="103" y="4237"/>
                    <a:pt x="684" y="4859"/>
                    <a:pt x="1447" y="4988"/>
                  </a:cubicBezTo>
                  <a:cubicBezTo>
                    <a:pt x="1518" y="4999"/>
                    <a:pt x="1590" y="5005"/>
                    <a:pt x="1660" y="5005"/>
                  </a:cubicBezTo>
                  <a:cubicBezTo>
                    <a:pt x="1761" y="5005"/>
                    <a:pt x="1861" y="4993"/>
                    <a:pt x="1958" y="4970"/>
                  </a:cubicBezTo>
                  <a:lnTo>
                    <a:pt x="2592" y="4823"/>
                  </a:lnTo>
                  <a:cubicBezTo>
                    <a:pt x="2645" y="4810"/>
                    <a:pt x="2645" y="4735"/>
                    <a:pt x="2592" y="4726"/>
                  </a:cubicBezTo>
                  <a:lnTo>
                    <a:pt x="2055" y="4606"/>
                  </a:lnTo>
                  <a:cubicBezTo>
                    <a:pt x="1346" y="4450"/>
                    <a:pt x="804" y="3874"/>
                    <a:pt x="693" y="3155"/>
                  </a:cubicBezTo>
                  <a:lnTo>
                    <a:pt x="680" y="2502"/>
                  </a:lnTo>
                  <a:lnTo>
                    <a:pt x="693" y="1850"/>
                  </a:lnTo>
                  <a:cubicBezTo>
                    <a:pt x="804" y="1131"/>
                    <a:pt x="1346" y="554"/>
                    <a:pt x="2055" y="398"/>
                  </a:cubicBezTo>
                  <a:lnTo>
                    <a:pt x="2592" y="279"/>
                  </a:lnTo>
                  <a:cubicBezTo>
                    <a:pt x="2645" y="269"/>
                    <a:pt x="2645" y="195"/>
                    <a:pt x="2592" y="181"/>
                  </a:cubicBezTo>
                  <a:lnTo>
                    <a:pt x="1958" y="35"/>
                  </a:lnTo>
                  <a:cubicBezTo>
                    <a:pt x="1862" y="11"/>
                    <a:pt x="1763" y="0"/>
                    <a:pt x="1663" y="0"/>
                  </a:cubicBez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8"/>
            <p:cNvSpPr/>
            <p:nvPr/>
          </p:nvSpPr>
          <p:spPr>
            <a:xfrm>
              <a:off x="6911422" y="1625441"/>
              <a:ext cx="404807" cy="19480"/>
            </a:xfrm>
            <a:custGeom>
              <a:avLst/>
              <a:gdLst/>
              <a:ahLst/>
              <a:cxnLst/>
              <a:rect l="l" t="t" r="r" b="b"/>
              <a:pathLst>
                <a:path w="4821" h="232" extrusionOk="0">
                  <a:moveTo>
                    <a:pt x="0" y="1"/>
                  </a:moveTo>
                  <a:lnTo>
                    <a:pt x="0" y="232"/>
                  </a:lnTo>
                  <a:lnTo>
                    <a:pt x="4821" y="232"/>
                  </a:lnTo>
                  <a:lnTo>
                    <a:pt x="4821" y="1"/>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8"/>
            <p:cNvSpPr/>
            <p:nvPr/>
          </p:nvSpPr>
          <p:spPr>
            <a:xfrm>
              <a:off x="6911422" y="1574809"/>
              <a:ext cx="404807" cy="19396"/>
            </a:xfrm>
            <a:custGeom>
              <a:avLst/>
              <a:gdLst/>
              <a:ahLst/>
              <a:cxnLst/>
              <a:rect l="l" t="t" r="r" b="b"/>
              <a:pathLst>
                <a:path w="4821" h="231" extrusionOk="0">
                  <a:moveTo>
                    <a:pt x="0" y="1"/>
                  </a:moveTo>
                  <a:lnTo>
                    <a:pt x="0" y="231"/>
                  </a:lnTo>
                  <a:lnTo>
                    <a:pt x="4821" y="231"/>
                  </a:lnTo>
                  <a:lnTo>
                    <a:pt x="4821" y="1"/>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8"/>
            <p:cNvSpPr/>
            <p:nvPr/>
          </p:nvSpPr>
          <p:spPr>
            <a:xfrm>
              <a:off x="7407834" y="1770116"/>
              <a:ext cx="13519" cy="55586"/>
            </a:xfrm>
            <a:custGeom>
              <a:avLst/>
              <a:gdLst/>
              <a:ahLst/>
              <a:cxnLst/>
              <a:rect l="l" t="t" r="r" b="b"/>
              <a:pathLst>
                <a:path w="161" h="662" extrusionOk="0">
                  <a:moveTo>
                    <a:pt x="89" y="0"/>
                  </a:moveTo>
                  <a:lnTo>
                    <a:pt x="0" y="662"/>
                  </a:lnTo>
                  <a:lnTo>
                    <a:pt x="66" y="662"/>
                  </a:lnTo>
                  <a:lnTo>
                    <a:pt x="160" y="4"/>
                  </a:lnTo>
                  <a:lnTo>
                    <a:pt x="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8"/>
            <p:cNvSpPr/>
            <p:nvPr/>
          </p:nvSpPr>
          <p:spPr>
            <a:xfrm>
              <a:off x="7406323" y="1496888"/>
              <a:ext cx="29473" cy="103700"/>
            </a:xfrm>
            <a:custGeom>
              <a:avLst/>
              <a:gdLst/>
              <a:ahLst/>
              <a:cxnLst/>
              <a:rect l="l" t="t" r="r" b="b"/>
              <a:pathLst>
                <a:path w="351" h="1235" extrusionOk="0">
                  <a:moveTo>
                    <a:pt x="178" y="1"/>
                  </a:moveTo>
                  <a:cubicBezTo>
                    <a:pt x="80" y="1"/>
                    <a:pt x="0" y="77"/>
                    <a:pt x="0" y="174"/>
                  </a:cubicBezTo>
                  <a:lnTo>
                    <a:pt x="0" y="1062"/>
                  </a:lnTo>
                  <a:cubicBezTo>
                    <a:pt x="0" y="1155"/>
                    <a:pt x="80" y="1234"/>
                    <a:pt x="178" y="1234"/>
                  </a:cubicBezTo>
                  <a:cubicBezTo>
                    <a:pt x="271" y="1234"/>
                    <a:pt x="351" y="1155"/>
                    <a:pt x="351" y="1062"/>
                  </a:cubicBezTo>
                  <a:lnTo>
                    <a:pt x="351" y="174"/>
                  </a:lnTo>
                  <a:cubicBezTo>
                    <a:pt x="351" y="77"/>
                    <a:pt x="271" y="1"/>
                    <a:pt x="178" y="1"/>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8"/>
            <p:cNvSpPr/>
            <p:nvPr/>
          </p:nvSpPr>
          <p:spPr>
            <a:xfrm>
              <a:off x="7658224" y="1433997"/>
              <a:ext cx="119318" cy="16793"/>
            </a:xfrm>
            <a:custGeom>
              <a:avLst/>
              <a:gdLst/>
              <a:ahLst/>
              <a:cxnLst/>
              <a:rect l="l" t="t" r="r" b="b"/>
              <a:pathLst>
                <a:path w="1421" h="200" extrusionOk="0">
                  <a:moveTo>
                    <a:pt x="1" y="0"/>
                  </a:moveTo>
                  <a:lnTo>
                    <a:pt x="58" y="199"/>
                  </a:lnTo>
                  <a:lnTo>
                    <a:pt x="1421" y="168"/>
                  </a:lnTo>
                  <a:lnTo>
                    <a:pt x="1"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8"/>
            <p:cNvSpPr/>
            <p:nvPr/>
          </p:nvSpPr>
          <p:spPr>
            <a:xfrm>
              <a:off x="7658224" y="1625441"/>
              <a:ext cx="119318" cy="17297"/>
            </a:xfrm>
            <a:custGeom>
              <a:avLst/>
              <a:gdLst/>
              <a:ahLst/>
              <a:cxnLst/>
              <a:rect l="l" t="t" r="r" b="b"/>
              <a:pathLst>
                <a:path w="1421" h="206" extrusionOk="0">
                  <a:moveTo>
                    <a:pt x="58" y="1"/>
                  </a:moveTo>
                  <a:lnTo>
                    <a:pt x="1" y="205"/>
                  </a:lnTo>
                  <a:lnTo>
                    <a:pt x="1421" y="37"/>
                  </a:lnTo>
                  <a:lnTo>
                    <a:pt x="58" y="1"/>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8"/>
            <p:cNvSpPr/>
            <p:nvPr/>
          </p:nvSpPr>
          <p:spPr>
            <a:xfrm>
              <a:off x="7641094" y="1374632"/>
              <a:ext cx="44083" cy="76159"/>
            </a:xfrm>
            <a:custGeom>
              <a:avLst/>
              <a:gdLst/>
              <a:ahLst/>
              <a:cxnLst/>
              <a:rect l="l" t="t" r="r" b="b"/>
              <a:pathLst>
                <a:path w="525" h="907" extrusionOk="0">
                  <a:moveTo>
                    <a:pt x="0" y="1"/>
                  </a:moveTo>
                  <a:lnTo>
                    <a:pt x="262" y="906"/>
                  </a:lnTo>
                  <a:lnTo>
                    <a:pt x="525" y="906"/>
                  </a:lnTo>
                  <a:lnTo>
                    <a:pt x="262" y="1"/>
                  </a:lnTo>
                  <a:close/>
                </a:path>
              </a:pathLst>
            </a:custGeom>
            <a:solidFill>
              <a:srgbClr val="21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8"/>
            <p:cNvSpPr/>
            <p:nvPr/>
          </p:nvSpPr>
          <p:spPr>
            <a:xfrm>
              <a:off x="7641094" y="1625441"/>
              <a:ext cx="44083" cy="76494"/>
            </a:xfrm>
            <a:custGeom>
              <a:avLst/>
              <a:gdLst/>
              <a:ahLst/>
              <a:cxnLst/>
              <a:rect l="l" t="t" r="r" b="b"/>
              <a:pathLst>
                <a:path w="525" h="911" extrusionOk="0">
                  <a:moveTo>
                    <a:pt x="262" y="1"/>
                  </a:moveTo>
                  <a:lnTo>
                    <a:pt x="0" y="910"/>
                  </a:lnTo>
                  <a:lnTo>
                    <a:pt x="262" y="910"/>
                  </a:lnTo>
                  <a:lnTo>
                    <a:pt x="525" y="1"/>
                  </a:lnTo>
                  <a:close/>
                </a:path>
              </a:pathLst>
            </a:custGeom>
            <a:solidFill>
              <a:srgbClr val="21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8"/>
            <p:cNvSpPr/>
            <p:nvPr/>
          </p:nvSpPr>
          <p:spPr>
            <a:xfrm>
              <a:off x="4581005" y="2554956"/>
              <a:ext cx="1255314" cy="601963"/>
            </a:xfrm>
            <a:custGeom>
              <a:avLst/>
              <a:gdLst/>
              <a:ahLst/>
              <a:cxnLst/>
              <a:rect l="l" t="t" r="r" b="b"/>
              <a:pathLst>
                <a:path w="14950" h="7169" extrusionOk="0">
                  <a:moveTo>
                    <a:pt x="9069" y="0"/>
                  </a:moveTo>
                  <a:lnTo>
                    <a:pt x="9069" y="781"/>
                  </a:lnTo>
                  <a:lnTo>
                    <a:pt x="1780" y="781"/>
                  </a:lnTo>
                  <a:cubicBezTo>
                    <a:pt x="1421" y="781"/>
                    <a:pt x="1084" y="897"/>
                    <a:pt x="813" y="1101"/>
                  </a:cubicBezTo>
                  <a:cubicBezTo>
                    <a:pt x="618" y="1243"/>
                    <a:pt x="459" y="1430"/>
                    <a:pt x="342" y="1647"/>
                  </a:cubicBezTo>
                  <a:cubicBezTo>
                    <a:pt x="250" y="1820"/>
                    <a:pt x="192" y="2010"/>
                    <a:pt x="166" y="2215"/>
                  </a:cubicBezTo>
                  <a:cubicBezTo>
                    <a:pt x="166" y="2215"/>
                    <a:pt x="0" y="3028"/>
                    <a:pt x="0" y="3587"/>
                  </a:cubicBezTo>
                  <a:cubicBezTo>
                    <a:pt x="0" y="4146"/>
                    <a:pt x="166" y="4958"/>
                    <a:pt x="166" y="4958"/>
                  </a:cubicBezTo>
                  <a:cubicBezTo>
                    <a:pt x="263" y="5775"/>
                    <a:pt x="955" y="6387"/>
                    <a:pt x="1780" y="6387"/>
                  </a:cubicBezTo>
                  <a:lnTo>
                    <a:pt x="9069" y="6387"/>
                  </a:lnTo>
                  <a:lnTo>
                    <a:pt x="9069" y="7168"/>
                  </a:lnTo>
                  <a:cubicBezTo>
                    <a:pt x="9450" y="7168"/>
                    <a:pt x="9765" y="6857"/>
                    <a:pt x="9765" y="6471"/>
                  </a:cubicBezTo>
                  <a:lnTo>
                    <a:pt x="9765" y="6387"/>
                  </a:lnTo>
                  <a:lnTo>
                    <a:pt x="13001" y="6387"/>
                  </a:lnTo>
                  <a:cubicBezTo>
                    <a:pt x="13688" y="6387"/>
                    <a:pt x="14315" y="5988"/>
                    <a:pt x="14599" y="5362"/>
                  </a:cubicBezTo>
                  <a:cubicBezTo>
                    <a:pt x="14807" y="4909"/>
                    <a:pt x="14923" y="4386"/>
                    <a:pt x="14945" y="3786"/>
                  </a:cubicBezTo>
                  <a:cubicBezTo>
                    <a:pt x="14945" y="3720"/>
                    <a:pt x="14950" y="3653"/>
                    <a:pt x="14950" y="3587"/>
                  </a:cubicBezTo>
                  <a:cubicBezTo>
                    <a:pt x="14950" y="3497"/>
                    <a:pt x="14945" y="3418"/>
                    <a:pt x="14940" y="3333"/>
                  </a:cubicBezTo>
                  <a:cubicBezTo>
                    <a:pt x="14919" y="2756"/>
                    <a:pt x="14803" y="2250"/>
                    <a:pt x="14599" y="1807"/>
                  </a:cubicBezTo>
                  <a:cubicBezTo>
                    <a:pt x="14439" y="1456"/>
                    <a:pt x="14173" y="1172"/>
                    <a:pt x="13844" y="994"/>
                  </a:cubicBezTo>
                  <a:cubicBezTo>
                    <a:pt x="13698" y="914"/>
                    <a:pt x="13542" y="857"/>
                    <a:pt x="13378" y="822"/>
                  </a:cubicBezTo>
                  <a:cubicBezTo>
                    <a:pt x="13299" y="803"/>
                    <a:pt x="13214" y="791"/>
                    <a:pt x="13129" y="785"/>
                  </a:cubicBezTo>
                  <a:cubicBezTo>
                    <a:pt x="13085" y="781"/>
                    <a:pt x="13041" y="781"/>
                    <a:pt x="13001" y="781"/>
                  </a:cubicBezTo>
                  <a:lnTo>
                    <a:pt x="9765" y="781"/>
                  </a:lnTo>
                  <a:lnTo>
                    <a:pt x="9765" y="697"/>
                  </a:lnTo>
                  <a:cubicBezTo>
                    <a:pt x="9765" y="311"/>
                    <a:pt x="9450" y="0"/>
                    <a:pt x="9069" y="0"/>
                  </a:cubicBezTo>
                  <a:close/>
                </a:path>
              </a:pathLst>
            </a:custGeom>
            <a:solidFill>
              <a:srgbClr val="2235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8"/>
            <p:cNvSpPr/>
            <p:nvPr/>
          </p:nvSpPr>
          <p:spPr>
            <a:xfrm>
              <a:off x="4616775" y="2589970"/>
              <a:ext cx="1255314" cy="470806"/>
            </a:xfrm>
            <a:custGeom>
              <a:avLst/>
              <a:gdLst/>
              <a:ahLst/>
              <a:cxnLst/>
              <a:rect l="l" t="t" r="r" b="b"/>
              <a:pathLst>
                <a:path w="14950" h="5607" extrusionOk="0">
                  <a:moveTo>
                    <a:pt x="1781" y="1"/>
                  </a:moveTo>
                  <a:cubicBezTo>
                    <a:pt x="955" y="1"/>
                    <a:pt x="263" y="613"/>
                    <a:pt x="166" y="1429"/>
                  </a:cubicBezTo>
                  <a:cubicBezTo>
                    <a:pt x="166" y="1429"/>
                    <a:pt x="1" y="2242"/>
                    <a:pt x="1" y="2801"/>
                  </a:cubicBezTo>
                  <a:cubicBezTo>
                    <a:pt x="1" y="3361"/>
                    <a:pt x="166" y="4172"/>
                    <a:pt x="166" y="4172"/>
                  </a:cubicBezTo>
                  <a:cubicBezTo>
                    <a:pt x="263" y="4989"/>
                    <a:pt x="955" y="5606"/>
                    <a:pt x="1781" y="5606"/>
                  </a:cubicBezTo>
                  <a:lnTo>
                    <a:pt x="13001" y="5606"/>
                  </a:lnTo>
                  <a:cubicBezTo>
                    <a:pt x="13688" y="5606"/>
                    <a:pt x="14315" y="5207"/>
                    <a:pt x="14603" y="4581"/>
                  </a:cubicBezTo>
                  <a:cubicBezTo>
                    <a:pt x="14834" y="4075"/>
                    <a:pt x="14950" y="3484"/>
                    <a:pt x="14950" y="2801"/>
                  </a:cubicBezTo>
                  <a:cubicBezTo>
                    <a:pt x="14950" y="2122"/>
                    <a:pt x="14834" y="1527"/>
                    <a:pt x="14603" y="1026"/>
                  </a:cubicBezTo>
                  <a:cubicBezTo>
                    <a:pt x="14315" y="400"/>
                    <a:pt x="13688" y="1"/>
                    <a:pt x="13001" y="1"/>
                  </a:cubicBezTo>
                  <a:close/>
                </a:path>
              </a:pathLst>
            </a:custGeom>
            <a:solidFill>
              <a:srgbClr val="C7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8"/>
            <p:cNvSpPr/>
            <p:nvPr/>
          </p:nvSpPr>
          <p:spPr>
            <a:xfrm>
              <a:off x="5485916" y="2642533"/>
              <a:ext cx="313451" cy="365259"/>
            </a:xfrm>
            <a:custGeom>
              <a:avLst/>
              <a:gdLst/>
              <a:ahLst/>
              <a:cxnLst/>
              <a:rect l="l" t="t" r="r" b="b"/>
              <a:pathLst>
                <a:path w="3733" h="4350" extrusionOk="0">
                  <a:moveTo>
                    <a:pt x="0" y="0"/>
                  </a:moveTo>
                  <a:lnTo>
                    <a:pt x="0" y="89"/>
                  </a:lnTo>
                  <a:lnTo>
                    <a:pt x="2210" y="89"/>
                  </a:lnTo>
                  <a:cubicBezTo>
                    <a:pt x="2716" y="89"/>
                    <a:pt x="3178" y="387"/>
                    <a:pt x="3386" y="844"/>
                  </a:cubicBezTo>
                  <a:cubicBezTo>
                    <a:pt x="3560" y="1221"/>
                    <a:pt x="3644" y="1665"/>
                    <a:pt x="3644" y="2171"/>
                  </a:cubicBezTo>
                  <a:lnTo>
                    <a:pt x="3644" y="2180"/>
                  </a:lnTo>
                  <a:cubicBezTo>
                    <a:pt x="3644" y="2686"/>
                    <a:pt x="3560" y="3134"/>
                    <a:pt x="3386" y="3511"/>
                  </a:cubicBezTo>
                  <a:cubicBezTo>
                    <a:pt x="3178" y="3968"/>
                    <a:pt x="2716" y="4261"/>
                    <a:pt x="2210" y="4261"/>
                  </a:cubicBezTo>
                  <a:lnTo>
                    <a:pt x="0" y="4261"/>
                  </a:lnTo>
                  <a:lnTo>
                    <a:pt x="0" y="4349"/>
                  </a:lnTo>
                  <a:lnTo>
                    <a:pt x="2210" y="4349"/>
                  </a:lnTo>
                  <a:cubicBezTo>
                    <a:pt x="2747" y="4349"/>
                    <a:pt x="3241" y="4035"/>
                    <a:pt x="3466" y="3546"/>
                  </a:cubicBezTo>
                  <a:cubicBezTo>
                    <a:pt x="3644" y="3161"/>
                    <a:pt x="3733" y="2698"/>
                    <a:pt x="3733" y="2180"/>
                  </a:cubicBezTo>
                  <a:lnTo>
                    <a:pt x="3733" y="2171"/>
                  </a:lnTo>
                  <a:cubicBezTo>
                    <a:pt x="3733" y="1651"/>
                    <a:pt x="3644" y="1194"/>
                    <a:pt x="3466" y="808"/>
                  </a:cubicBezTo>
                  <a:cubicBezTo>
                    <a:pt x="3241" y="320"/>
                    <a:pt x="2747" y="0"/>
                    <a:pt x="2210" y="0"/>
                  </a:cubicBezTo>
                  <a:close/>
                </a:path>
              </a:pathLst>
            </a:custGeom>
            <a:solidFill>
              <a:srgbClr val="C25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8"/>
            <p:cNvSpPr/>
            <p:nvPr/>
          </p:nvSpPr>
          <p:spPr>
            <a:xfrm>
              <a:off x="4630629" y="2589970"/>
              <a:ext cx="1241459" cy="252322"/>
            </a:xfrm>
            <a:custGeom>
              <a:avLst/>
              <a:gdLst/>
              <a:ahLst/>
              <a:cxnLst/>
              <a:rect l="l" t="t" r="r" b="b"/>
              <a:pathLst>
                <a:path w="14785" h="3005" extrusionOk="0">
                  <a:moveTo>
                    <a:pt x="1616" y="1"/>
                  </a:moveTo>
                  <a:cubicBezTo>
                    <a:pt x="790" y="1"/>
                    <a:pt x="98" y="613"/>
                    <a:pt x="1" y="1429"/>
                  </a:cubicBezTo>
                  <a:cubicBezTo>
                    <a:pt x="1" y="1429"/>
                    <a:pt x="587" y="405"/>
                    <a:pt x="1616" y="405"/>
                  </a:cubicBezTo>
                  <a:lnTo>
                    <a:pt x="12836" y="405"/>
                  </a:lnTo>
                  <a:cubicBezTo>
                    <a:pt x="13523" y="405"/>
                    <a:pt x="14150" y="804"/>
                    <a:pt x="14438" y="1429"/>
                  </a:cubicBezTo>
                  <a:cubicBezTo>
                    <a:pt x="14647" y="1882"/>
                    <a:pt x="14758" y="2410"/>
                    <a:pt x="14780" y="3005"/>
                  </a:cubicBezTo>
                  <a:cubicBezTo>
                    <a:pt x="14780" y="2939"/>
                    <a:pt x="14785" y="2872"/>
                    <a:pt x="14785" y="2801"/>
                  </a:cubicBezTo>
                  <a:cubicBezTo>
                    <a:pt x="14785" y="2122"/>
                    <a:pt x="14669" y="1527"/>
                    <a:pt x="14438" y="1026"/>
                  </a:cubicBezTo>
                  <a:cubicBezTo>
                    <a:pt x="14150" y="400"/>
                    <a:pt x="13523" y="1"/>
                    <a:pt x="12836" y="1"/>
                  </a:cubicBezTo>
                  <a:close/>
                </a:path>
              </a:pathLst>
            </a:custGeom>
            <a:solidFill>
              <a:srgbClr val="D48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8"/>
            <p:cNvSpPr/>
            <p:nvPr/>
          </p:nvSpPr>
          <p:spPr>
            <a:xfrm>
              <a:off x="5378187" y="2524392"/>
              <a:ext cx="58609" cy="82036"/>
            </a:xfrm>
            <a:custGeom>
              <a:avLst/>
              <a:gdLst/>
              <a:ahLst/>
              <a:cxnLst/>
              <a:rect l="l" t="t" r="r" b="b"/>
              <a:pathLst>
                <a:path w="698" h="977" extrusionOk="0">
                  <a:moveTo>
                    <a:pt x="1" y="0"/>
                  </a:moveTo>
                  <a:lnTo>
                    <a:pt x="1" y="977"/>
                  </a:lnTo>
                  <a:lnTo>
                    <a:pt x="697" y="977"/>
                  </a:lnTo>
                  <a:lnTo>
                    <a:pt x="697" y="697"/>
                  </a:lnTo>
                  <a:cubicBezTo>
                    <a:pt x="697" y="311"/>
                    <a:pt x="382" y="0"/>
                    <a:pt x="1" y="0"/>
                  </a:cubicBezTo>
                  <a:close/>
                </a:path>
              </a:pathLst>
            </a:custGeom>
            <a:solidFill>
              <a:srgbClr val="D482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8"/>
            <p:cNvSpPr/>
            <p:nvPr/>
          </p:nvSpPr>
          <p:spPr>
            <a:xfrm>
              <a:off x="4891850" y="2618267"/>
              <a:ext cx="483821" cy="46350"/>
            </a:xfrm>
            <a:custGeom>
              <a:avLst/>
              <a:gdLst/>
              <a:ahLst/>
              <a:cxnLst/>
              <a:rect l="l" t="t" r="r" b="b"/>
              <a:pathLst>
                <a:path w="5762" h="552" extrusionOk="0">
                  <a:moveTo>
                    <a:pt x="3174" y="0"/>
                  </a:moveTo>
                  <a:cubicBezTo>
                    <a:pt x="1421" y="0"/>
                    <a:pt x="0" y="125"/>
                    <a:pt x="0" y="276"/>
                  </a:cubicBezTo>
                  <a:cubicBezTo>
                    <a:pt x="0" y="427"/>
                    <a:pt x="1421" y="551"/>
                    <a:pt x="3174" y="551"/>
                  </a:cubicBezTo>
                  <a:cubicBezTo>
                    <a:pt x="4932" y="551"/>
                    <a:pt x="5762" y="427"/>
                    <a:pt x="5762" y="276"/>
                  </a:cubicBezTo>
                  <a:cubicBezTo>
                    <a:pt x="5762" y="125"/>
                    <a:pt x="4932" y="0"/>
                    <a:pt x="3174" y="0"/>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8"/>
            <p:cNvSpPr/>
            <p:nvPr/>
          </p:nvSpPr>
          <p:spPr>
            <a:xfrm>
              <a:off x="4653384" y="2619778"/>
              <a:ext cx="72548" cy="85227"/>
            </a:xfrm>
            <a:custGeom>
              <a:avLst/>
              <a:gdLst/>
              <a:ahLst/>
              <a:cxnLst/>
              <a:rect l="l" t="t" r="r" b="b"/>
              <a:pathLst>
                <a:path w="864" h="1015" extrusionOk="0">
                  <a:moveTo>
                    <a:pt x="808" y="0"/>
                  </a:moveTo>
                  <a:cubicBezTo>
                    <a:pt x="806" y="0"/>
                    <a:pt x="805" y="0"/>
                    <a:pt x="803" y="1"/>
                  </a:cubicBezTo>
                  <a:cubicBezTo>
                    <a:pt x="617" y="40"/>
                    <a:pt x="439" y="129"/>
                    <a:pt x="293" y="275"/>
                  </a:cubicBezTo>
                  <a:cubicBezTo>
                    <a:pt x="97" y="471"/>
                    <a:pt x="0" y="724"/>
                    <a:pt x="0" y="977"/>
                  </a:cubicBezTo>
                  <a:cubicBezTo>
                    <a:pt x="0" y="1000"/>
                    <a:pt x="20" y="1015"/>
                    <a:pt x="38" y="1015"/>
                  </a:cubicBezTo>
                  <a:cubicBezTo>
                    <a:pt x="52" y="1015"/>
                    <a:pt x="65" y="1007"/>
                    <a:pt x="71" y="990"/>
                  </a:cubicBezTo>
                  <a:cubicBezTo>
                    <a:pt x="160" y="764"/>
                    <a:pt x="306" y="537"/>
                    <a:pt x="506" y="338"/>
                  </a:cubicBezTo>
                  <a:cubicBezTo>
                    <a:pt x="608" y="236"/>
                    <a:pt x="719" y="147"/>
                    <a:pt x="830" y="72"/>
                  </a:cubicBezTo>
                  <a:cubicBezTo>
                    <a:pt x="864" y="50"/>
                    <a:pt x="844" y="0"/>
                    <a:pt x="808" y="0"/>
                  </a:cubicBezTo>
                  <a:close/>
                </a:path>
              </a:pathLst>
            </a:custGeom>
            <a:solidFill>
              <a:srgbClr val="DC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8"/>
            <p:cNvSpPr/>
            <p:nvPr/>
          </p:nvSpPr>
          <p:spPr>
            <a:xfrm>
              <a:off x="5706917" y="2614236"/>
              <a:ext cx="121417" cy="83716"/>
            </a:xfrm>
            <a:custGeom>
              <a:avLst/>
              <a:gdLst/>
              <a:ahLst/>
              <a:cxnLst/>
              <a:rect l="l" t="t" r="r" b="b"/>
              <a:pathLst>
                <a:path w="1446" h="997" extrusionOk="0">
                  <a:moveTo>
                    <a:pt x="173" y="0"/>
                  </a:moveTo>
                  <a:cubicBezTo>
                    <a:pt x="136" y="0"/>
                    <a:pt x="99" y="2"/>
                    <a:pt x="62" y="5"/>
                  </a:cubicBezTo>
                  <a:cubicBezTo>
                    <a:pt x="5" y="13"/>
                    <a:pt x="0" y="89"/>
                    <a:pt x="54" y="106"/>
                  </a:cubicBezTo>
                  <a:cubicBezTo>
                    <a:pt x="359" y="191"/>
                    <a:pt x="675" y="351"/>
                    <a:pt x="959" y="585"/>
                  </a:cubicBezTo>
                  <a:cubicBezTo>
                    <a:pt x="1105" y="706"/>
                    <a:pt x="1234" y="839"/>
                    <a:pt x="1345" y="976"/>
                  </a:cubicBezTo>
                  <a:cubicBezTo>
                    <a:pt x="1356" y="990"/>
                    <a:pt x="1371" y="996"/>
                    <a:pt x="1385" y="996"/>
                  </a:cubicBezTo>
                  <a:cubicBezTo>
                    <a:pt x="1416" y="996"/>
                    <a:pt x="1446" y="968"/>
                    <a:pt x="1434" y="932"/>
                  </a:cubicBezTo>
                  <a:cubicBezTo>
                    <a:pt x="1363" y="692"/>
                    <a:pt x="1221" y="470"/>
                    <a:pt x="1012" y="298"/>
                  </a:cubicBezTo>
                  <a:cubicBezTo>
                    <a:pt x="768" y="96"/>
                    <a:pt x="470" y="0"/>
                    <a:pt x="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8"/>
            <p:cNvSpPr/>
            <p:nvPr/>
          </p:nvSpPr>
          <p:spPr>
            <a:xfrm>
              <a:off x="5706917" y="2614236"/>
              <a:ext cx="51472" cy="22335"/>
            </a:xfrm>
            <a:custGeom>
              <a:avLst/>
              <a:gdLst/>
              <a:ahLst/>
              <a:cxnLst/>
              <a:rect l="l" t="t" r="r" b="b"/>
              <a:pathLst>
                <a:path w="613" h="266" extrusionOk="0">
                  <a:moveTo>
                    <a:pt x="168" y="1"/>
                  </a:moveTo>
                  <a:cubicBezTo>
                    <a:pt x="133" y="1"/>
                    <a:pt x="97" y="2"/>
                    <a:pt x="62" y="5"/>
                  </a:cubicBezTo>
                  <a:cubicBezTo>
                    <a:pt x="5" y="13"/>
                    <a:pt x="0" y="89"/>
                    <a:pt x="54" y="106"/>
                  </a:cubicBezTo>
                  <a:cubicBezTo>
                    <a:pt x="191" y="142"/>
                    <a:pt x="333" y="200"/>
                    <a:pt x="471" y="266"/>
                  </a:cubicBezTo>
                  <a:cubicBezTo>
                    <a:pt x="515" y="204"/>
                    <a:pt x="564" y="138"/>
                    <a:pt x="613" y="75"/>
                  </a:cubicBezTo>
                  <a:cubicBezTo>
                    <a:pt x="469" y="25"/>
                    <a:pt x="319" y="1"/>
                    <a:pt x="168" y="1"/>
                  </a:cubicBezTo>
                  <a:close/>
                </a:path>
              </a:pathLst>
            </a:custGeom>
            <a:solidFill>
              <a:srgbClr val="DC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8"/>
            <p:cNvSpPr/>
            <p:nvPr/>
          </p:nvSpPr>
          <p:spPr>
            <a:xfrm>
              <a:off x="5134851" y="2618267"/>
              <a:ext cx="41480" cy="61968"/>
            </a:xfrm>
            <a:custGeom>
              <a:avLst/>
              <a:gdLst/>
              <a:ahLst/>
              <a:cxnLst/>
              <a:rect l="l" t="t" r="r" b="b"/>
              <a:pathLst>
                <a:path w="494" h="738" extrusionOk="0">
                  <a:moveTo>
                    <a:pt x="0" y="0"/>
                  </a:moveTo>
                  <a:lnTo>
                    <a:pt x="0" y="738"/>
                  </a:lnTo>
                  <a:lnTo>
                    <a:pt x="493" y="738"/>
                  </a:lnTo>
                  <a:lnTo>
                    <a:pt x="493" y="0"/>
                  </a:lnTo>
                  <a:close/>
                </a:path>
              </a:pathLst>
            </a:custGeom>
            <a:solidFill>
              <a:srgbClr val="C7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8"/>
            <p:cNvSpPr/>
            <p:nvPr/>
          </p:nvSpPr>
          <p:spPr>
            <a:xfrm>
              <a:off x="4954070" y="2624648"/>
              <a:ext cx="10160" cy="55586"/>
            </a:xfrm>
            <a:custGeom>
              <a:avLst/>
              <a:gdLst/>
              <a:ahLst/>
              <a:cxnLst/>
              <a:rect l="l" t="t" r="r" b="b"/>
              <a:pathLst>
                <a:path w="121" h="662" extrusionOk="0">
                  <a:moveTo>
                    <a:pt x="0" y="0"/>
                  </a:moveTo>
                  <a:lnTo>
                    <a:pt x="0" y="662"/>
                  </a:lnTo>
                  <a:lnTo>
                    <a:pt x="121" y="662"/>
                  </a:lnTo>
                  <a:lnTo>
                    <a:pt x="121" y="0"/>
                  </a:lnTo>
                  <a:close/>
                </a:path>
              </a:pathLst>
            </a:custGeom>
            <a:solidFill>
              <a:srgbClr val="C7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8"/>
            <p:cNvSpPr/>
            <p:nvPr/>
          </p:nvSpPr>
          <p:spPr>
            <a:xfrm>
              <a:off x="5378187" y="3044315"/>
              <a:ext cx="58609" cy="81952"/>
            </a:xfrm>
            <a:custGeom>
              <a:avLst/>
              <a:gdLst/>
              <a:ahLst/>
              <a:cxnLst/>
              <a:rect l="l" t="t" r="r" b="b"/>
              <a:pathLst>
                <a:path w="698" h="976" extrusionOk="0">
                  <a:moveTo>
                    <a:pt x="1" y="0"/>
                  </a:moveTo>
                  <a:lnTo>
                    <a:pt x="1" y="976"/>
                  </a:lnTo>
                  <a:cubicBezTo>
                    <a:pt x="382" y="976"/>
                    <a:pt x="697" y="666"/>
                    <a:pt x="697" y="279"/>
                  </a:cubicBezTo>
                  <a:lnTo>
                    <a:pt x="697" y="0"/>
                  </a:lnTo>
                  <a:close/>
                </a:path>
              </a:pathLst>
            </a:custGeom>
            <a:solidFill>
              <a:srgbClr val="C7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8"/>
            <p:cNvSpPr/>
            <p:nvPr/>
          </p:nvSpPr>
          <p:spPr>
            <a:xfrm>
              <a:off x="5155339" y="2707356"/>
              <a:ext cx="117890" cy="235613"/>
            </a:xfrm>
            <a:custGeom>
              <a:avLst/>
              <a:gdLst/>
              <a:ahLst/>
              <a:cxnLst/>
              <a:rect l="l" t="t" r="r" b="b"/>
              <a:pathLst>
                <a:path w="1404" h="2806" extrusionOk="0">
                  <a:moveTo>
                    <a:pt x="373" y="0"/>
                  </a:moveTo>
                  <a:cubicBezTo>
                    <a:pt x="170" y="0"/>
                    <a:pt x="0" y="169"/>
                    <a:pt x="0" y="373"/>
                  </a:cubicBezTo>
                  <a:lnTo>
                    <a:pt x="0" y="1403"/>
                  </a:lnTo>
                  <a:lnTo>
                    <a:pt x="0" y="2432"/>
                  </a:lnTo>
                  <a:cubicBezTo>
                    <a:pt x="0" y="2641"/>
                    <a:pt x="170" y="2805"/>
                    <a:pt x="373" y="2805"/>
                  </a:cubicBezTo>
                  <a:lnTo>
                    <a:pt x="1030" y="2805"/>
                  </a:lnTo>
                  <a:cubicBezTo>
                    <a:pt x="1239" y="2805"/>
                    <a:pt x="1403" y="2641"/>
                    <a:pt x="1403" y="2432"/>
                  </a:cubicBezTo>
                  <a:lnTo>
                    <a:pt x="1403" y="1403"/>
                  </a:lnTo>
                  <a:lnTo>
                    <a:pt x="1403" y="373"/>
                  </a:lnTo>
                  <a:cubicBezTo>
                    <a:pt x="1403" y="169"/>
                    <a:pt x="1239" y="0"/>
                    <a:pt x="1030" y="0"/>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8"/>
            <p:cNvSpPr/>
            <p:nvPr/>
          </p:nvSpPr>
          <p:spPr>
            <a:xfrm>
              <a:off x="5328982" y="2644297"/>
              <a:ext cx="221506" cy="361732"/>
            </a:xfrm>
            <a:custGeom>
              <a:avLst/>
              <a:gdLst/>
              <a:ahLst/>
              <a:cxnLst/>
              <a:rect l="l" t="t" r="r" b="b"/>
              <a:pathLst>
                <a:path w="2638" h="4308" extrusionOk="0">
                  <a:moveTo>
                    <a:pt x="1857" y="0"/>
                  </a:moveTo>
                  <a:cubicBezTo>
                    <a:pt x="1829" y="0"/>
                    <a:pt x="1800" y="4"/>
                    <a:pt x="1771" y="10"/>
                  </a:cubicBezTo>
                  <a:lnTo>
                    <a:pt x="249" y="356"/>
                  </a:lnTo>
                  <a:cubicBezTo>
                    <a:pt x="103" y="392"/>
                    <a:pt x="1" y="530"/>
                    <a:pt x="14" y="680"/>
                  </a:cubicBezTo>
                  <a:lnTo>
                    <a:pt x="85" y="1555"/>
                  </a:lnTo>
                  <a:cubicBezTo>
                    <a:pt x="116" y="1954"/>
                    <a:pt x="116" y="2354"/>
                    <a:pt x="85" y="2753"/>
                  </a:cubicBezTo>
                  <a:lnTo>
                    <a:pt x="14" y="3632"/>
                  </a:lnTo>
                  <a:cubicBezTo>
                    <a:pt x="1" y="3783"/>
                    <a:pt x="103" y="3920"/>
                    <a:pt x="249" y="3951"/>
                  </a:cubicBezTo>
                  <a:lnTo>
                    <a:pt x="1771" y="4298"/>
                  </a:lnTo>
                  <a:cubicBezTo>
                    <a:pt x="1801" y="4305"/>
                    <a:pt x="1831" y="4308"/>
                    <a:pt x="1861" y="4308"/>
                  </a:cubicBezTo>
                  <a:cubicBezTo>
                    <a:pt x="2003" y="4308"/>
                    <a:pt x="2137" y="4230"/>
                    <a:pt x="2203" y="4098"/>
                  </a:cubicBezTo>
                  <a:cubicBezTo>
                    <a:pt x="2375" y="3756"/>
                    <a:pt x="2637" y="3086"/>
                    <a:pt x="2637" y="2154"/>
                  </a:cubicBezTo>
                  <a:cubicBezTo>
                    <a:pt x="2637" y="1222"/>
                    <a:pt x="2375" y="557"/>
                    <a:pt x="2203" y="210"/>
                  </a:cubicBezTo>
                  <a:cubicBezTo>
                    <a:pt x="2136" y="80"/>
                    <a:pt x="2001" y="0"/>
                    <a:pt x="1857" y="0"/>
                  </a:cubicBez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8"/>
            <p:cNvSpPr/>
            <p:nvPr/>
          </p:nvSpPr>
          <p:spPr>
            <a:xfrm>
              <a:off x="5449726" y="2644297"/>
              <a:ext cx="100761" cy="361732"/>
            </a:xfrm>
            <a:custGeom>
              <a:avLst/>
              <a:gdLst/>
              <a:ahLst/>
              <a:cxnLst/>
              <a:rect l="l" t="t" r="r" b="b"/>
              <a:pathLst>
                <a:path w="1200" h="4308" extrusionOk="0">
                  <a:moveTo>
                    <a:pt x="419" y="0"/>
                  </a:moveTo>
                  <a:cubicBezTo>
                    <a:pt x="391" y="0"/>
                    <a:pt x="362" y="4"/>
                    <a:pt x="333" y="10"/>
                  </a:cubicBezTo>
                  <a:lnTo>
                    <a:pt x="276" y="24"/>
                  </a:lnTo>
                  <a:cubicBezTo>
                    <a:pt x="1" y="1444"/>
                    <a:pt x="1" y="2864"/>
                    <a:pt x="276" y="4285"/>
                  </a:cubicBezTo>
                  <a:lnTo>
                    <a:pt x="333" y="4298"/>
                  </a:lnTo>
                  <a:cubicBezTo>
                    <a:pt x="363" y="4305"/>
                    <a:pt x="393" y="4308"/>
                    <a:pt x="423" y="4308"/>
                  </a:cubicBezTo>
                  <a:cubicBezTo>
                    <a:pt x="565" y="4308"/>
                    <a:pt x="699" y="4230"/>
                    <a:pt x="765" y="4098"/>
                  </a:cubicBezTo>
                  <a:cubicBezTo>
                    <a:pt x="937" y="3756"/>
                    <a:pt x="1199" y="3086"/>
                    <a:pt x="1199" y="2154"/>
                  </a:cubicBezTo>
                  <a:cubicBezTo>
                    <a:pt x="1199" y="1222"/>
                    <a:pt x="937" y="557"/>
                    <a:pt x="765" y="210"/>
                  </a:cubicBezTo>
                  <a:cubicBezTo>
                    <a:pt x="698" y="80"/>
                    <a:pt x="563" y="0"/>
                    <a:pt x="419" y="0"/>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8"/>
            <p:cNvSpPr/>
            <p:nvPr/>
          </p:nvSpPr>
          <p:spPr>
            <a:xfrm>
              <a:off x="4755068" y="2666548"/>
              <a:ext cx="176332" cy="317649"/>
            </a:xfrm>
            <a:custGeom>
              <a:avLst/>
              <a:gdLst/>
              <a:ahLst/>
              <a:cxnLst/>
              <a:rect l="l" t="t" r="r" b="b"/>
              <a:pathLst>
                <a:path w="2100" h="3783" extrusionOk="0">
                  <a:moveTo>
                    <a:pt x="679" y="1"/>
                  </a:moveTo>
                  <a:cubicBezTo>
                    <a:pt x="531" y="1"/>
                    <a:pt x="399" y="91"/>
                    <a:pt x="338" y="224"/>
                  </a:cubicBezTo>
                  <a:cubicBezTo>
                    <a:pt x="205" y="544"/>
                    <a:pt x="0" y="1148"/>
                    <a:pt x="0" y="1889"/>
                  </a:cubicBezTo>
                  <a:cubicBezTo>
                    <a:pt x="0" y="2635"/>
                    <a:pt x="205" y="3234"/>
                    <a:pt x="338" y="3553"/>
                  </a:cubicBezTo>
                  <a:cubicBezTo>
                    <a:pt x="399" y="3692"/>
                    <a:pt x="532" y="3782"/>
                    <a:pt x="681" y="3782"/>
                  </a:cubicBezTo>
                  <a:cubicBezTo>
                    <a:pt x="694" y="3782"/>
                    <a:pt x="706" y="3781"/>
                    <a:pt x="719" y="3780"/>
                  </a:cubicBezTo>
                  <a:lnTo>
                    <a:pt x="1741" y="3682"/>
                  </a:lnTo>
                  <a:cubicBezTo>
                    <a:pt x="1949" y="3660"/>
                    <a:pt x="2100" y="3473"/>
                    <a:pt x="2078" y="3270"/>
                  </a:cubicBezTo>
                  <a:lnTo>
                    <a:pt x="2020" y="2781"/>
                  </a:lnTo>
                  <a:cubicBezTo>
                    <a:pt x="1954" y="2191"/>
                    <a:pt x="1954" y="1592"/>
                    <a:pt x="2020" y="997"/>
                  </a:cubicBezTo>
                  <a:lnTo>
                    <a:pt x="2078" y="513"/>
                  </a:lnTo>
                  <a:cubicBezTo>
                    <a:pt x="2100" y="304"/>
                    <a:pt x="1949" y="118"/>
                    <a:pt x="1741" y="101"/>
                  </a:cubicBezTo>
                  <a:lnTo>
                    <a:pt x="719" y="3"/>
                  </a:lnTo>
                  <a:cubicBezTo>
                    <a:pt x="706" y="1"/>
                    <a:pt x="692" y="1"/>
                    <a:pt x="679" y="1"/>
                  </a:cubicBez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8"/>
            <p:cNvSpPr/>
            <p:nvPr/>
          </p:nvSpPr>
          <p:spPr>
            <a:xfrm>
              <a:off x="4891850" y="2986126"/>
              <a:ext cx="483821" cy="46266"/>
            </a:xfrm>
            <a:custGeom>
              <a:avLst/>
              <a:gdLst/>
              <a:ahLst/>
              <a:cxnLst/>
              <a:rect l="l" t="t" r="r" b="b"/>
              <a:pathLst>
                <a:path w="5762" h="551" extrusionOk="0">
                  <a:moveTo>
                    <a:pt x="3174" y="1"/>
                  </a:moveTo>
                  <a:cubicBezTo>
                    <a:pt x="1421" y="1"/>
                    <a:pt x="0" y="124"/>
                    <a:pt x="0" y="276"/>
                  </a:cubicBezTo>
                  <a:cubicBezTo>
                    <a:pt x="0" y="427"/>
                    <a:pt x="1421" y="550"/>
                    <a:pt x="3174" y="550"/>
                  </a:cubicBezTo>
                  <a:cubicBezTo>
                    <a:pt x="4932" y="550"/>
                    <a:pt x="5762" y="427"/>
                    <a:pt x="5762" y="276"/>
                  </a:cubicBezTo>
                  <a:cubicBezTo>
                    <a:pt x="5762" y="124"/>
                    <a:pt x="4932" y="1"/>
                    <a:pt x="3174" y="1"/>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8"/>
            <p:cNvSpPr/>
            <p:nvPr/>
          </p:nvSpPr>
          <p:spPr>
            <a:xfrm>
              <a:off x="4653384" y="2945570"/>
              <a:ext cx="72464" cy="85059"/>
            </a:xfrm>
            <a:custGeom>
              <a:avLst/>
              <a:gdLst/>
              <a:ahLst/>
              <a:cxnLst/>
              <a:rect l="l" t="t" r="r" b="b"/>
              <a:pathLst>
                <a:path w="863" h="1013" extrusionOk="0">
                  <a:moveTo>
                    <a:pt x="37" y="1"/>
                  </a:moveTo>
                  <a:cubicBezTo>
                    <a:pt x="18" y="1"/>
                    <a:pt x="0" y="14"/>
                    <a:pt x="0" y="40"/>
                  </a:cubicBezTo>
                  <a:cubicBezTo>
                    <a:pt x="0" y="293"/>
                    <a:pt x="97" y="545"/>
                    <a:pt x="293" y="740"/>
                  </a:cubicBezTo>
                  <a:cubicBezTo>
                    <a:pt x="439" y="883"/>
                    <a:pt x="617" y="976"/>
                    <a:pt x="803" y="1012"/>
                  </a:cubicBezTo>
                  <a:cubicBezTo>
                    <a:pt x="806" y="1013"/>
                    <a:pt x="809" y="1013"/>
                    <a:pt x="812" y="1013"/>
                  </a:cubicBezTo>
                  <a:cubicBezTo>
                    <a:pt x="846" y="1013"/>
                    <a:pt x="863" y="965"/>
                    <a:pt x="830" y="941"/>
                  </a:cubicBezTo>
                  <a:cubicBezTo>
                    <a:pt x="719" y="869"/>
                    <a:pt x="608" y="781"/>
                    <a:pt x="506" y="679"/>
                  </a:cubicBezTo>
                  <a:cubicBezTo>
                    <a:pt x="306" y="479"/>
                    <a:pt x="160" y="253"/>
                    <a:pt x="71" y="27"/>
                  </a:cubicBezTo>
                  <a:cubicBezTo>
                    <a:pt x="65" y="9"/>
                    <a:pt x="51" y="1"/>
                    <a:pt x="37" y="1"/>
                  </a:cubicBezTo>
                  <a:close/>
                </a:path>
              </a:pathLst>
            </a:custGeom>
            <a:solidFill>
              <a:srgbClr val="DC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8"/>
            <p:cNvSpPr/>
            <p:nvPr/>
          </p:nvSpPr>
          <p:spPr>
            <a:xfrm>
              <a:off x="5706917" y="2952791"/>
              <a:ext cx="121417" cy="83464"/>
            </a:xfrm>
            <a:custGeom>
              <a:avLst/>
              <a:gdLst/>
              <a:ahLst/>
              <a:cxnLst/>
              <a:rect l="l" t="t" r="r" b="b"/>
              <a:pathLst>
                <a:path w="1446" h="994" extrusionOk="0">
                  <a:moveTo>
                    <a:pt x="1386" y="0"/>
                  </a:moveTo>
                  <a:cubicBezTo>
                    <a:pt x="1371" y="0"/>
                    <a:pt x="1356" y="6"/>
                    <a:pt x="1345" y="21"/>
                  </a:cubicBezTo>
                  <a:cubicBezTo>
                    <a:pt x="1234" y="158"/>
                    <a:pt x="1105" y="291"/>
                    <a:pt x="959" y="410"/>
                  </a:cubicBezTo>
                  <a:cubicBezTo>
                    <a:pt x="675" y="646"/>
                    <a:pt x="359" y="806"/>
                    <a:pt x="54" y="890"/>
                  </a:cubicBezTo>
                  <a:cubicBezTo>
                    <a:pt x="0" y="904"/>
                    <a:pt x="5" y="984"/>
                    <a:pt x="62" y="988"/>
                  </a:cubicBezTo>
                  <a:cubicBezTo>
                    <a:pt x="102" y="992"/>
                    <a:pt x="142" y="993"/>
                    <a:pt x="182" y="993"/>
                  </a:cubicBezTo>
                  <a:cubicBezTo>
                    <a:pt x="477" y="993"/>
                    <a:pt x="770" y="894"/>
                    <a:pt x="1012" y="695"/>
                  </a:cubicBezTo>
                  <a:cubicBezTo>
                    <a:pt x="1221" y="527"/>
                    <a:pt x="1363" y="304"/>
                    <a:pt x="1434" y="64"/>
                  </a:cubicBezTo>
                  <a:cubicBezTo>
                    <a:pt x="1446" y="28"/>
                    <a:pt x="1417" y="0"/>
                    <a:pt x="1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8"/>
            <p:cNvSpPr/>
            <p:nvPr/>
          </p:nvSpPr>
          <p:spPr>
            <a:xfrm>
              <a:off x="5706917" y="3013667"/>
              <a:ext cx="51472" cy="22587"/>
            </a:xfrm>
            <a:custGeom>
              <a:avLst/>
              <a:gdLst/>
              <a:ahLst/>
              <a:cxnLst/>
              <a:rect l="l" t="t" r="r" b="b"/>
              <a:pathLst>
                <a:path w="613" h="269" extrusionOk="0">
                  <a:moveTo>
                    <a:pt x="471" y="1"/>
                  </a:moveTo>
                  <a:cubicBezTo>
                    <a:pt x="333" y="72"/>
                    <a:pt x="191" y="125"/>
                    <a:pt x="54" y="165"/>
                  </a:cubicBezTo>
                  <a:cubicBezTo>
                    <a:pt x="0" y="179"/>
                    <a:pt x="5" y="259"/>
                    <a:pt x="62" y="263"/>
                  </a:cubicBezTo>
                  <a:cubicBezTo>
                    <a:pt x="101" y="267"/>
                    <a:pt x="139" y="268"/>
                    <a:pt x="177" y="268"/>
                  </a:cubicBezTo>
                  <a:cubicBezTo>
                    <a:pt x="325" y="268"/>
                    <a:pt x="472" y="241"/>
                    <a:pt x="613" y="191"/>
                  </a:cubicBezTo>
                  <a:cubicBezTo>
                    <a:pt x="564" y="130"/>
                    <a:pt x="515" y="68"/>
                    <a:pt x="471" y="1"/>
                  </a:cubicBezTo>
                  <a:close/>
                </a:path>
              </a:pathLst>
            </a:custGeom>
            <a:solidFill>
              <a:srgbClr val="DC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8"/>
            <p:cNvSpPr/>
            <p:nvPr/>
          </p:nvSpPr>
          <p:spPr>
            <a:xfrm>
              <a:off x="5134851" y="2970508"/>
              <a:ext cx="41480" cy="73891"/>
            </a:xfrm>
            <a:custGeom>
              <a:avLst/>
              <a:gdLst/>
              <a:ahLst/>
              <a:cxnLst/>
              <a:rect l="l" t="t" r="r" b="b"/>
              <a:pathLst>
                <a:path w="494" h="880" extrusionOk="0">
                  <a:moveTo>
                    <a:pt x="0" y="0"/>
                  </a:moveTo>
                  <a:lnTo>
                    <a:pt x="0" y="879"/>
                  </a:lnTo>
                  <a:lnTo>
                    <a:pt x="493" y="879"/>
                  </a:lnTo>
                  <a:lnTo>
                    <a:pt x="493" y="0"/>
                  </a:lnTo>
                  <a:close/>
                </a:path>
              </a:pathLst>
            </a:custGeom>
            <a:solidFill>
              <a:srgbClr val="C7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8"/>
            <p:cNvSpPr/>
            <p:nvPr/>
          </p:nvSpPr>
          <p:spPr>
            <a:xfrm>
              <a:off x="4954070" y="2970508"/>
              <a:ext cx="10160" cy="73891"/>
            </a:xfrm>
            <a:custGeom>
              <a:avLst/>
              <a:gdLst/>
              <a:ahLst/>
              <a:cxnLst/>
              <a:rect l="l" t="t" r="r" b="b"/>
              <a:pathLst>
                <a:path w="121" h="880" extrusionOk="0">
                  <a:moveTo>
                    <a:pt x="0" y="0"/>
                  </a:moveTo>
                  <a:lnTo>
                    <a:pt x="0" y="879"/>
                  </a:lnTo>
                  <a:lnTo>
                    <a:pt x="121" y="879"/>
                  </a:lnTo>
                  <a:lnTo>
                    <a:pt x="121" y="0"/>
                  </a:lnTo>
                  <a:close/>
                </a:path>
              </a:pathLst>
            </a:custGeom>
            <a:solidFill>
              <a:srgbClr val="C7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8"/>
            <p:cNvSpPr/>
            <p:nvPr/>
          </p:nvSpPr>
          <p:spPr>
            <a:xfrm>
              <a:off x="4670094" y="2668395"/>
              <a:ext cx="104791" cy="39045"/>
            </a:xfrm>
            <a:custGeom>
              <a:avLst/>
              <a:gdLst/>
              <a:ahLst/>
              <a:cxnLst/>
              <a:rect l="l" t="t" r="r" b="b"/>
              <a:pathLst>
                <a:path w="1248" h="465" extrusionOk="0">
                  <a:moveTo>
                    <a:pt x="980" y="1"/>
                  </a:moveTo>
                  <a:cubicBezTo>
                    <a:pt x="520" y="1"/>
                    <a:pt x="0" y="464"/>
                    <a:pt x="0" y="464"/>
                  </a:cubicBezTo>
                  <a:lnTo>
                    <a:pt x="1248" y="65"/>
                  </a:lnTo>
                  <a:cubicBezTo>
                    <a:pt x="1164" y="20"/>
                    <a:pt x="1074" y="1"/>
                    <a:pt x="980" y="1"/>
                  </a:cubicBezTo>
                  <a:close/>
                </a:path>
              </a:pathLst>
            </a:custGeom>
            <a:solidFill>
              <a:srgbClr val="C25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8"/>
            <p:cNvSpPr/>
            <p:nvPr/>
          </p:nvSpPr>
          <p:spPr>
            <a:xfrm>
              <a:off x="4670094" y="2942883"/>
              <a:ext cx="104791" cy="39381"/>
            </a:xfrm>
            <a:custGeom>
              <a:avLst/>
              <a:gdLst/>
              <a:ahLst/>
              <a:cxnLst/>
              <a:rect l="l" t="t" r="r" b="b"/>
              <a:pathLst>
                <a:path w="1248" h="469" extrusionOk="0">
                  <a:moveTo>
                    <a:pt x="0" y="0"/>
                  </a:moveTo>
                  <a:cubicBezTo>
                    <a:pt x="1" y="0"/>
                    <a:pt x="521" y="469"/>
                    <a:pt x="982" y="469"/>
                  </a:cubicBezTo>
                  <a:cubicBezTo>
                    <a:pt x="1075" y="469"/>
                    <a:pt x="1165" y="450"/>
                    <a:pt x="1248" y="405"/>
                  </a:cubicBezTo>
                  <a:lnTo>
                    <a:pt x="0" y="0"/>
                  </a:lnTo>
                  <a:close/>
                </a:path>
              </a:pathLst>
            </a:custGeom>
            <a:solidFill>
              <a:srgbClr val="C25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8"/>
            <p:cNvSpPr/>
            <p:nvPr/>
          </p:nvSpPr>
          <p:spPr>
            <a:xfrm>
              <a:off x="5362569" y="2768904"/>
              <a:ext cx="32076" cy="112600"/>
            </a:xfrm>
            <a:custGeom>
              <a:avLst/>
              <a:gdLst/>
              <a:ahLst/>
              <a:cxnLst/>
              <a:rect l="l" t="t" r="r" b="b"/>
              <a:pathLst>
                <a:path w="382" h="1341" extrusionOk="0">
                  <a:moveTo>
                    <a:pt x="182" y="0"/>
                  </a:moveTo>
                  <a:cubicBezTo>
                    <a:pt x="84" y="0"/>
                    <a:pt x="0" y="84"/>
                    <a:pt x="0" y="181"/>
                  </a:cubicBezTo>
                  <a:lnTo>
                    <a:pt x="0" y="1162"/>
                  </a:lnTo>
                  <a:cubicBezTo>
                    <a:pt x="0" y="1260"/>
                    <a:pt x="84" y="1340"/>
                    <a:pt x="182" y="1340"/>
                  </a:cubicBezTo>
                  <a:lnTo>
                    <a:pt x="199" y="1340"/>
                  </a:lnTo>
                  <a:cubicBezTo>
                    <a:pt x="297" y="1340"/>
                    <a:pt x="382" y="1260"/>
                    <a:pt x="382" y="1162"/>
                  </a:cubicBezTo>
                  <a:lnTo>
                    <a:pt x="382" y="181"/>
                  </a:lnTo>
                  <a:cubicBezTo>
                    <a:pt x="382" y="84"/>
                    <a:pt x="297" y="0"/>
                    <a:pt x="199" y="0"/>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8"/>
            <p:cNvSpPr/>
            <p:nvPr/>
          </p:nvSpPr>
          <p:spPr>
            <a:xfrm>
              <a:off x="4651873" y="2715920"/>
              <a:ext cx="85731" cy="212522"/>
            </a:xfrm>
            <a:custGeom>
              <a:avLst/>
              <a:gdLst/>
              <a:ahLst/>
              <a:cxnLst/>
              <a:rect l="l" t="t" r="r" b="b"/>
              <a:pathLst>
                <a:path w="1021" h="2531" extrusionOk="0">
                  <a:moveTo>
                    <a:pt x="582" y="1"/>
                  </a:moveTo>
                  <a:cubicBezTo>
                    <a:pt x="311" y="1"/>
                    <a:pt x="89" y="205"/>
                    <a:pt x="62" y="476"/>
                  </a:cubicBezTo>
                  <a:cubicBezTo>
                    <a:pt x="4" y="1008"/>
                    <a:pt x="0" y="1537"/>
                    <a:pt x="58" y="2055"/>
                  </a:cubicBezTo>
                  <a:cubicBezTo>
                    <a:pt x="84" y="2326"/>
                    <a:pt x="311" y="2531"/>
                    <a:pt x="577" y="2531"/>
                  </a:cubicBezTo>
                  <a:lnTo>
                    <a:pt x="1021" y="2531"/>
                  </a:lnTo>
                  <a:cubicBezTo>
                    <a:pt x="906" y="1687"/>
                    <a:pt x="906" y="844"/>
                    <a:pt x="1021" y="1"/>
                  </a:cubicBezTo>
                  <a:close/>
                </a:path>
              </a:pathLst>
            </a:custGeom>
            <a:solidFill>
              <a:srgbClr val="C25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8"/>
            <p:cNvSpPr/>
            <p:nvPr/>
          </p:nvSpPr>
          <p:spPr>
            <a:xfrm>
              <a:off x="4132706" y="1218873"/>
              <a:ext cx="369373" cy="530423"/>
            </a:xfrm>
            <a:custGeom>
              <a:avLst/>
              <a:gdLst/>
              <a:ahLst/>
              <a:cxnLst/>
              <a:rect l="l" t="t" r="r" b="b"/>
              <a:pathLst>
                <a:path w="4399" h="6317" extrusionOk="0">
                  <a:moveTo>
                    <a:pt x="72" y="0"/>
                  </a:moveTo>
                  <a:cubicBezTo>
                    <a:pt x="36" y="0"/>
                    <a:pt x="1" y="32"/>
                    <a:pt x="1" y="72"/>
                  </a:cubicBezTo>
                  <a:lnTo>
                    <a:pt x="1" y="6246"/>
                  </a:lnTo>
                  <a:cubicBezTo>
                    <a:pt x="1" y="6285"/>
                    <a:pt x="36" y="6317"/>
                    <a:pt x="72" y="6317"/>
                  </a:cubicBezTo>
                  <a:lnTo>
                    <a:pt x="4399" y="6317"/>
                  </a:lnTo>
                  <a:lnTo>
                    <a:pt x="4399"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8"/>
            <p:cNvSpPr/>
            <p:nvPr/>
          </p:nvSpPr>
          <p:spPr>
            <a:xfrm>
              <a:off x="4501992" y="1218873"/>
              <a:ext cx="907605" cy="530423"/>
            </a:xfrm>
            <a:custGeom>
              <a:avLst/>
              <a:gdLst/>
              <a:ahLst/>
              <a:cxnLst/>
              <a:rect l="l" t="t" r="r" b="b"/>
              <a:pathLst>
                <a:path w="10809" h="6317" extrusionOk="0">
                  <a:moveTo>
                    <a:pt x="1" y="0"/>
                  </a:moveTo>
                  <a:lnTo>
                    <a:pt x="1" y="6317"/>
                  </a:lnTo>
                  <a:lnTo>
                    <a:pt x="8336" y="6317"/>
                  </a:lnTo>
                  <a:cubicBezTo>
                    <a:pt x="9357" y="6317"/>
                    <a:pt x="10254" y="5633"/>
                    <a:pt x="10528" y="4648"/>
                  </a:cubicBezTo>
                  <a:lnTo>
                    <a:pt x="10538" y="4630"/>
                  </a:lnTo>
                  <a:cubicBezTo>
                    <a:pt x="10808" y="3662"/>
                    <a:pt x="10808" y="2632"/>
                    <a:pt x="10534" y="1665"/>
                  </a:cubicBezTo>
                  <a:cubicBezTo>
                    <a:pt x="10258" y="680"/>
                    <a:pt x="9362" y="0"/>
                    <a:pt x="8340" y="0"/>
                  </a:cubicBez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8"/>
            <p:cNvSpPr/>
            <p:nvPr/>
          </p:nvSpPr>
          <p:spPr>
            <a:xfrm>
              <a:off x="5069944" y="1273704"/>
              <a:ext cx="249048" cy="419250"/>
            </a:xfrm>
            <a:custGeom>
              <a:avLst/>
              <a:gdLst/>
              <a:ahLst/>
              <a:cxnLst/>
              <a:rect l="l" t="t" r="r" b="b"/>
              <a:pathLst>
                <a:path w="2966" h="4993" extrusionOk="0">
                  <a:moveTo>
                    <a:pt x="1" y="0"/>
                  </a:moveTo>
                  <a:lnTo>
                    <a:pt x="1" y="4993"/>
                  </a:lnTo>
                  <a:lnTo>
                    <a:pt x="2965" y="4513"/>
                  </a:lnTo>
                  <a:lnTo>
                    <a:pt x="2965" y="492"/>
                  </a:lnTo>
                  <a:lnTo>
                    <a:pt x="1"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8"/>
            <p:cNvSpPr/>
            <p:nvPr/>
          </p:nvSpPr>
          <p:spPr>
            <a:xfrm>
              <a:off x="3983581" y="1246162"/>
              <a:ext cx="518499" cy="474081"/>
            </a:xfrm>
            <a:custGeom>
              <a:avLst/>
              <a:gdLst/>
              <a:ahLst/>
              <a:cxnLst/>
              <a:rect l="l" t="t" r="r" b="b"/>
              <a:pathLst>
                <a:path w="6175" h="5646" extrusionOk="0">
                  <a:moveTo>
                    <a:pt x="973" y="0"/>
                  </a:moveTo>
                  <a:cubicBezTo>
                    <a:pt x="627" y="0"/>
                    <a:pt x="334" y="248"/>
                    <a:pt x="272" y="586"/>
                  </a:cubicBezTo>
                  <a:cubicBezTo>
                    <a:pt x="1" y="2063"/>
                    <a:pt x="1" y="3581"/>
                    <a:pt x="272" y="5060"/>
                  </a:cubicBezTo>
                  <a:cubicBezTo>
                    <a:pt x="334" y="5396"/>
                    <a:pt x="627" y="5646"/>
                    <a:pt x="973" y="5646"/>
                  </a:cubicBezTo>
                  <a:lnTo>
                    <a:pt x="6175" y="5646"/>
                  </a:lnTo>
                  <a:lnTo>
                    <a:pt x="6175" y="0"/>
                  </a:ln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8"/>
            <p:cNvSpPr/>
            <p:nvPr/>
          </p:nvSpPr>
          <p:spPr>
            <a:xfrm>
              <a:off x="4020946" y="1280001"/>
              <a:ext cx="444692" cy="406235"/>
            </a:xfrm>
            <a:custGeom>
              <a:avLst/>
              <a:gdLst/>
              <a:ahLst/>
              <a:cxnLst/>
              <a:rect l="l" t="t" r="r" b="b"/>
              <a:pathLst>
                <a:path w="5296" h="4838" extrusionOk="0">
                  <a:moveTo>
                    <a:pt x="834" y="1"/>
                  </a:moveTo>
                  <a:cubicBezTo>
                    <a:pt x="537" y="1"/>
                    <a:pt x="289" y="214"/>
                    <a:pt x="236" y="503"/>
                  </a:cubicBezTo>
                  <a:cubicBezTo>
                    <a:pt x="0" y="1771"/>
                    <a:pt x="0" y="3068"/>
                    <a:pt x="236" y="4337"/>
                  </a:cubicBezTo>
                  <a:cubicBezTo>
                    <a:pt x="289" y="4625"/>
                    <a:pt x="537" y="4838"/>
                    <a:pt x="834" y="4838"/>
                  </a:cubicBezTo>
                  <a:lnTo>
                    <a:pt x="5295" y="4838"/>
                  </a:lnTo>
                  <a:lnTo>
                    <a:pt x="5295" y="1"/>
                  </a:ln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8"/>
            <p:cNvSpPr/>
            <p:nvPr/>
          </p:nvSpPr>
          <p:spPr>
            <a:xfrm>
              <a:off x="4501992" y="1262116"/>
              <a:ext cx="32579" cy="449226"/>
            </a:xfrm>
            <a:custGeom>
              <a:avLst/>
              <a:gdLst/>
              <a:ahLst/>
              <a:cxnLst/>
              <a:rect l="l" t="t" r="r" b="b"/>
              <a:pathLst>
                <a:path w="388" h="5350" extrusionOk="0">
                  <a:moveTo>
                    <a:pt x="1" y="1"/>
                  </a:moveTo>
                  <a:lnTo>
                    <a:pt x="1" y="5349"/>
                  </a:lnTo>
                  <a:lnTo>
                    <a:pt x="388" y="4896"/>
                  </a:lnTo>
                  <a:lnTo>
                    <a:pt x="388" y="386"/>
                  </a:lnTo>
                  <a:lnTo>
                    <a:pt x="1" y="1"/>
                  </a:ln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8"/>
            <p:cNvSpPr/>
            <p:nvPr/>
          </p:nvSpPr>
          <p:spPr>
            <a:xfrm>
              <a:off x="4738695" y="1338526"/>
              <a:ext cx="164828" cy="295985"/>
            </a:xfrm>
            <a:custGeom>
              <a:avLst/>
              <a:gdLst/>
              <a:ahLst/>
              <a:cxnLst/>
              <a:rect l="l" t="t" r="r" b="b"/>
              <a:pathLst>
                <a:path w="1963" h="3525" extrusionOk="0">
                  <a:moveTo>
                    <a:pt x="306" y="0"/>
                  </a:moveTo>
                  <a:cubicBezTo>
                    <a:pt x="138" y="0"/>
                    <a:pt x="0" y="138"/>
                    <a:pt x="0" y="306"/>
                  </a:cubicBezTo>
                  <a:lnTo>
                    <a:pt x="0" y="3218"/>
                  </a:lnTo>
                  <a:cubicBezTo>
                    <a:pt x="0" y="3391"/>
                    <a:pt x="138" y="3524"/>
                    <a:pt x="306" y="3524"/>
                  </a:cubicBezTo>
                  <a:lnTo>
                    <a:pt x="1656" y="3524"/>
                  </a:lnTo>
                  <a:cubicBezTo>
                    <a:pt x="1829" y="3524"/>
                    <a:pt x="1963" y="3391"/>
                    <a:pt x="1963" y="3218"/>
                  </a:cubicBezTo>
                  <a:lnTo>
                    <a:pt x="1963" y="306"/>
                  </a:lnTo>
                  <a:cubicBezTo>
                    <a:pt x="1963" y="138"/>
                    <a:pt x="1829" y="0"/>
                    <a:pt x="1656" y="0"/>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8"/>
            <p:cNvSpPr/>
            <p:nvPr/>
          </p:nvSpPr>
          <p:spPr>
            <a:xfrm>
              <a:off x="4990176" y="1747025"/>
              <a:ext cx="21076" cy="32411"/>
            </a:xfrm>
            <a:custGeom>
              <a:avLst/>
              <a:gdLst/>
              <a:ahLst/>
              <a:cxnLst/>
              <a:rect l="l" t="t" r="r" b="b"/>
              <a:pathLst>
                <a:path w="251" h="386" extrusionOk="0">
                  <a:moveTo>
                    <a:pt x="1" y="0"/>
                  </a:moveTo>
                  <a:lnTo>
                    <a:pt x="1" y="386"/>
                  </a:lnTo>
                  <a:lnTo>
                    <a:pt x="250" y="386"/>
                  </a:lnTo>
                  <a:lnTo>
                    <a:pt x="250"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8"/>
            <p:cNvSpPr/>
            <p:nvPr/>
          </p:nvSpPr>
          <p:spPr>
            <a:xfrm>
              <a:off x="4972291" y="1763399"/>
              <a:ext cx="53067" cy="78342"/>
            </a:xfrm>
            <a:custGeom>
              <a:avLst/>
              <a:gdLst/>
              <a:ahLst/>
              <a:cxnLst/>
              <a:rect l="l" t="t" r="r" b="b"/>
              <a:pathLst>
                <a:path w="632" h="933" extrusionOk="0">
                  <a:moveTo>
                    <a:pt x="1" y="0"/>
                  </a:moveTo>
                  <a:lnTo>
                    <a:pt x="1" y="932"/>
                  </a:lnTo>
                  <a:lnTo>
                    <a:pt x="551" y="932"/>
                  </a:lnTo>
                  <a:cubicBezTo>
                    <a:pt x="596" y="932"/>
                    <a:pt x="631" y="892"/>
                    <a:pt x="631" y="848"/>
                  </a:cubicBezTo>
                  <a:lnTo>
                    <a:pt x="631" y="40"/>
                  </a:lnTo>
                  <a:cubicBezTo>
                    <a:pt x="631" y="18"/>
                    <a:pt x="613" y="0"/>
                    <a:pt x="592" y="0"/>
                  </a:cubicBez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8"/>
            <p:cNvSpPr/>
            <p:nvPr/>
          </p:nvSpPr>
          <p:spPr>
            <a:xfrm>
              <a:off x="4930979" y="1271101"/>
              <a:ext cx="171881" cy="424120"/>
            </a:xfrm>
            <a:custGeom>
              <a:avLst/>
              <a:gdLst/>
              <a:ahLst/>
              <a:cxnLst/>
              <a:rect l="l" t="t" r="r" b="b"/>
              <a:pathLst>
                <a:path w="2047" h="5051" extrusionOk="0">
                  <a:moveTo>
                    <a:pt x="1785" y="0"/>
                  </a:moveTo>
                  <a:cubicBezTo>
                    <a:pt x="1190" y="93"/>
                    <a:pt x="595" y="187"/>
                    <a:pt x="1" y="279"/>
                  </a:cubicBezTo>
                  <a:cubicBezTo>
                    <a:pt x="236" y="1766"/>
                    <a:pt x="236" y="3284"/>
                    <a:pt x="1" y="4771"/>
                  </a:cubicBezTo>
                  <a:cubicBezTo>
                    <a:pt x="595" y="4864"/>
                    <a:pt x="1190" y="4958"/>
                    <a:pt x="1785" y="5050"/>
                  </a:cubicBezTo>
                  <a:cubicBezTo>
                    <a:pt x="2047" y="3378"/>
                    <a:pt x="2047" y="1674"/>
                    <a:pt x="1785" y="0"/>
                  </a:cubicBez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8"/>
            <p:cNvSpPr/>
            <p:nvPr/>
          </p:nvSpPr>
          <p:spPr>
            <a:xfrm>
              <a:off x="4738695" y="1359350"/>
              <a:ext cx="164828" cy="222262"/>
            </a:xfrm>
            <a:custGeom>
              <a:avLst/>
              <a:gdLst/>
              <a:ahLst/>
              <a:cxnLst/>
              <a:rect l="l" t="t" r="r" b="b"/>
              <a:pathLst>
                <a:path w="1963" h="2647" extrusionOk="0">
                  <a:moveTo>
                    <a:pt x="5" y="1"/>
                  </a:moveTo>
                  <a:cubicBezTo>
                    <a:pt x="0" y="19"/>
                    <a:pt x="0" y="37"/>
                    <a:pt x="0" y="58"/>
                  </a:cubicBezTo>
                  <a:lnTo>
                    <a:pt x="0" y="680"/>
                  </a:lnTo>
                  <a:lnTo>
                    <a:pt x="1963" y="2647"/>
                  </a:lnTo>
                  <a:lnTo>
                    <a:pt x="1963" y="1959"/>
                  </a:lnTo>
                  <a:lnTo>
                    <a:pt x="5" y="1"/>
                  </a:ln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8"/>
            <p:cNvSpPr/>
            <p:nvPr/>
          </p:nvSpPr>
          <p:spPr>
            <a:xfrm>
              <a:off x="4945505" y="1449614"/>
              <a:ext cx="146943" cy="199423"/>
            </a:xfrm>
            <a:custGeom>
              <a:avLst/>
              <a:gdLst/>
              <a:ahLst/>
              <a:cxnLst/>
              <a:rect l="l" t="t" r="r" b="b"/>
              <a:pathLst>
                <a:path w="1750" h="2375" extrusionOk="0">
                  <a:moveTo>
                    <a:pt x="0" y="0"/>
                  </a:moveTo>
                  <a:lnTo>
                    <a:pt x="0" y="0"/>
                  </a:lnTo>
                  <a:cubicBezTo>
                    <a:pt x="6" y="231"/>
                    <a:pt x="6" y="462"/>
                    <a:pt x="0" y="693"/>
                  </a:cubicBezTo>
                  <a:lnTo>
                    <a:pt x="1687" y="2375"/>
                  </a:lnTo>
                  <a:cubicBezTo>
                    <a:pt x="1714" y="2170"/>
                    <a:pt x="1731" y="1962"/>
                    <a:pt x="1749" y="1753"/>
                  </a:cubicBezTo>
                  <a:lnTo>
                    <a:pt x="0" y="0"/>
                  </a:ln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8"/>
            <p:cNvSpPr/>
            <p:nvPr/>
          </p:nvSpPr>
          <p:spPr>
            <a:xfrm>
              <a:off x="4930979" y="1271101"/>
              <a:ext cx="170370" cy="307153"/>
            </a:xfrm>
            <a:custGeom>
              <a:avLst/>
              <a:gdLst/>
              <a:ahLst/>
              <a:cxnLst/>
              <a:rect l="l" t="t" r="r" b="b"/>
              <a:pathLst>
                <a:path w="2029" h="3658" extrusionOk="0">
                  <a:moveTo>
                    <a:pt x="1785" y="0"/>
                  </a:moveTo>
                  <a:cubicBezTo>
                    <a:pt x="1190" y="93"/>
                    <a:pt x="595" y="187"/>
                    <a:pt x="1" y="279"/>
                  </a:cubicBezTo>
                  <a:cubicBezTo>
                    <a:pt x="85" y="812"/>
                    <a:pt x="138" y="1345"/>
                    <a:pt x="165" y="1881"/>
                  </a:cubicBezTo>
                  <a:lnTo>
                    <a:pt x="1940" y="3657"/>
                  </a:lnTo>
                  <a:cubicBezTo>
                    <a:pt x="2029" y="2436"/>
                    <a:pt x="1976" y="1211"/>
                    <a:pt x="1785" y="0"/>
                  </a:cubicBez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8"/>
            <p:cNvSpPr/>
            <p:nvPr/>
          </p:nvSpPr>
          <p:spPr>
            <a:xfrm>
              <a:off x="4738695" y="1440210"/>
              <a:ext cx="164828" cy="181622"/>
            </a:xfrm>
            <a:custGeom>
              <a:avLst/>
              <a:gdLst/>
              <a:ahLst/>
              <a:cxnLst/>
              <a:rect l="l" t="t" r="r" b="b"/>
              <a:pathLst>
                <a:path w="1963" h="2163" extrusionOk="0">
                  <a:moveTo>
                    <a:pt x="0" y="1"/>
                  </a:moveTo>
                  <a:lnTo>
                    <a:pt x="0" y="236"/>
                  </a:lnTo>
                  <a:lnTo>
                    <a:pt x="1922" y="2163"/>
                  </a:lnTo>
                  <a:cubicBezTo>
                    <a:pt x="1949" y="2118"/>
                    <a:pt x="1963" y="2065"/>
                    <a:pt x="1963" y="2007"/>
                  </a:cubicBezTo>
                  <a:lnTo>
                    <a:pt x="1963" y="1967"/>
                  </a:lnTo>
                  <a:lnTo>
                    <a:pt x="0" y="1"/>
                  </a:ln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8"/>
            <p:cNvSpPr/>
            <p:nvPr/>
          </p:nvSpPr>
          <p:spPr>
            <a:xfrm>
              <a:off x="5087913" y="1303092"/>
              <a:ext cx="293298" cy="361984"/>
            </a:xfrm>
            <a:custGeom>
              <a:avLst/>
              <a:gdLst/>
              <a:ahLst/>
              <a:cxnLst/>
              <a:rect l="l" t="t" r="r" b="b"/>
              <a:pathLst>
                <a:path w="3493" h="4311" extrusionOk="0">
                  <a:moveTo>
                    <a:pt x="0" y="1"/>
                  </a:moveTo>
                  <a:cubicBezTo>
                    <a:pt x="0" y="1"/>
                    <a:pt x="94" y="1598"/>
                    <a:pt x="94" y="2145"/>
                  </a:cubicBezTo>
                  <a:cubicBezTo>
                    <a:pt x="94" y="2695"/>
                    <a:pt x="0" y="4310"/>
                    <a:pt x="0" y="4310"/>
                  </a:cubicBezTo>
                  <a:lnTo>
                    <a:pt x="2512" y="4222"/>
                  </a:lnTo>
                  <a:cubicBezTo>
                    <a:pt x="2774" y="4212"/>
                    <a:pt x="3005" y="4044"/>
                    <a:pt x="3093" y="3796"/>
                  </a:cubicBezTo>
                  <a:lnTo>
                    <a:pt x="3294" y="3231"/>
                  </a:lnTo>
                  <a:cubicBezTo>
                    <a:pt x="3493" y="2522"/>
                    <a:pt x="3489" y="1772"/>
                    <a:pt x="3289" y="1062"/>
                  </a:cubicBezTo>
                  <a:lnTo>
                    <a:pt x="3093" y="515"/>
                  </a:lnTo>
                  <a:cubicBezTo>
                    <a:pt x="3005" y="267"/>
                    <a:pt x="2774" y="99"/>
                    <a:pt x="2512" y="89"/>
                  </a:cubicBezTo>
                  <a:lnTo>
                    <a:pt x="0" y="1"/>
                  </a:lnTo>
                  <a:close/>
                </a:path>
              </a:pathLst>
            </a:custGeom>
            <a:solidFill>
              <a:srgbClr val="2C7A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8"/>
            <p:cNvSpPr/>
            <p:nvPr/>
          </p:nvSpPr>
          <p:spPr>
            <a:xfrm>
              <a:off x="5281373" y="1646937"/>
              <a:ext cx="89845" cy="85563"/>
            </a:xfrm>
            <a:custGeom>
              <a:avLst/>
              <a:gdLst/>
              <a:ahLst/>
              <a:cxnLst/>
              <a:rect l="l" t="t" r="r" b="b"/>
              <a:pathLst>
                <a:path w="1070" h="1019" extrusionOk="0">
                  <a:moveTo>
                    <a:pt x="943" y="1"/>
                  </a:moveTo>
                  <a:cubicBezTo>
                    <a:pt x="644" y="1"/>
                    <a:pt x="290" y="309"/>
                    <a:pt x="88" y="770"/>
                  </a:cubicBezTo>
                  <a:cubicBezTo>
                    <a:pt x="48" y="855"/>
                    <a:pt x="21" y="939"/>
                    <a:pt x="0" y="1019"/>
                  </a:cubicBezTo>
                  <a:cubicBezTo>
                    <a:pt x="453" y="814"/>
                    <a:pt x="830" y="464"/>
                    <a:pt x="1070" y="21"/>
                  </a:cubicBezTo>
                  <a:cubicBezTo>
                    <a:pt x="1029" y="7"/>
                    <a:pt x="987" y="1"/>
                    <a:pt x="943" y="1"/>
                  </a:cubicBezTo>
                  <a:close/>
                </a:path>
              </a:pathLst>
            </a:custGeom>
            <a:solidFill>
              <a:srgbClr val="70B6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8"/>
            <p:cNvSpPr/>
            <p:nvPr/>
          </p:nvSpPr>
          <p:spPr>
            <a:xfrm>
              <a:off x="5281709" y="1692867"/>
              <a:ext cx="55586" cy="38961"/>
            </a:xfrm>
            <a:custGeom>
              <a:avLst/>
              <a:gdLst/>
              <a:ahLst/>
              <a:cxnLst/>
              <a:rect l="l" t="t" r="r" b="b"/>
              <a:pathLst>
                <a:path w="662" h="464" extrusionOk="0">
                  <a:moveTo>
                    <a:pt x="599" y="1"/>
                  </a:moveTo>
                  <a:lnTo>
                    <a:pt x="169" y="50"/>
                  </a:lnTo>
                  <a:cubicBezTo>
                    <a:pt x="138" y="107"/>
                    <a:pt x="111" y="166"/>
                    <a:pt x="84" y="223"/>
                  </a:cubicBezTo>
                  <a:cubicBezTo>
                    <a:pt x="49" y="303"/>
                    <a:pt x="23" y="383"/>
                    <a:pt x="0" y="463"/>
                  </a:cubicBezTo>
                  <a:cubicBezTo>
                    <a:pt x="244" y="347"/>
                    <a:pt x="470" y="193"/>
                    <a:pt x="662" y="1"/>
                  </a:cubicBezTo>
                  <a:close/>
                </a:path>
              </a:pathLst>
            </a:custGeom>
            <a:solidFill>
              <a:srgbClr val="DC9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8"/>
            <p:cNvSpPr/>
            <p:nvPr/>
          </p:nvSpPr>
          <p:spPr>
            <a:xfrm>
              <a:off x="4558670" y="1689928"/>
              <a:ext cx="466691" cy="38121"/>
            </a:xfrm>
            <a:custGeom>
              <a:avLst/>
              <a:gdLst/>
              <a:ahLst/>
              <a:cxnLst/>
              <a:rect l="l" t="t" r="r" b="b"/>
              <a:pathLst>
                <a:path w="5558" h="454" extrusionOk="0">
                  <a:moveTo>
                    <a:pt x="227" y="1"/>
                  </a:moveTo>
                  <a:cubicBezTo>
                    <a:pt x="102" y="1"/>
                    <a:pt x="0" y="103"/>
                    <a:pt x="0" y="228"/>
                  </a:cubicBezTo>
                  <a:cubicBezTo>
                    <a:pt x="0" y="351"/>
                    <a:pt x="102" y="453"/>
                    <a:pt x="227" y="453"/>
                  </a:cubicBezTo>
                  <a:lnTo>
                    <a:pt x="5557" y="453"/>
                  </a:lnTo>
                  <a:lnTo>
                    <a:pt x="3884" y="1"/>
                  </a:ln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8"/>
            <p:cNvSpPr/>
            <p:nvPr/>
          </p:nvSpPr>
          <p:spPr>
            <a:xfrm>
              <a:off x="4769259" y="1689928"/>
              <a:ext cx="155844" cy="38121"/>
            </a:xfrm>
            <a:custGeom>
              <a:avLst/>
              <a:gdLst/>
              <a:ahLst/>
              <a:cxnLst/>
              <a:rect l="l" t="t" r="r" b="b"/>
              <a:pathLst>
                <a:path w="1856" h="454" extrusionOk="0">
                  <a:moveTo>
                    <a:pt x="493" y="1"/>
                  </a:moveTo>
                  <a:lnTo>
                    <a:pt x="1" y="453"/>
                  </a:lnTo>
                  <a:lnTo>
                    <a:pt x="1501" y="453"/>
                  </a:lnTo>
                  <a:lnTo>
                    <a:pt x="1855" y="130"/>
                  </a:lnTo>
                  <a:lnTo>
                    <a:pt x="1376" y="1"/>
                  </a:ln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8"/>
            <p:cNvSpPr/>
            <p:nvPr/>
          </p:nvSpPr>
          <p:spPr>
            <a:xfrm>
              <a:off x="4709642" y="1689928"/>
              <a:ext cx="72716" cy="38121"/>
            </a:xfrm>
            <a:custGeom>
              <a:avLst/>
              <a:gdLst/>
              <a:ahLst/>
              <a:cxnLst/>
              <a:rect l="l" t="t" r="r" b="b"/>
              <a:pathLst>
                <a:path w="866" h="454" extrusionOk="0">
                  <a:moveTo>
                    <a:pt x="492" y="1"/>
                  </a:moveTo>
                  <a:lnTo>
                    <a:pt x="0" y="453"/>
                  </a:lnTo>
                  <a:lnTo>
                    <a:pt x="373" y="453"/>
                  </a:lnTo>
                  <a:lnTo>
                    <a:pt x="865" y="1"/>
                  </a:ln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8"/>
            <p:cNvSpPr/>
            <p:nvPr/>
          </p:nvSpPr>
          <p:spPr>
            <a:xfrm>
              <a:off x="4501992" y="1436180"/>
              <a:ext cx="32579" cy="130150"/>
            </a:xfrm>
            <a:custGeom>
              <a:avLst/>
              <a:gdLst/>
              <a:ahLst/>
              <a:cxnLst/>
              <a:rect l="l" t="t" r="r" b="b"/>
              <a:pathLst>
                <a:path w="388" h="1550" extrusionOk="0">
                  <a:moveTo>
                    <a:pt x="1" y="1"/>
                  </a:moveTo>
                  <a:lnTo>
                    <a:pt x="1" y="1247"/>
                  </a:lnTo>
                  <a:lnTo>
                    <a:pt x="388" y="1550"/>
                  </a:lnTo>
                  <a:lnTo>
                    <a:pt x="388" y="298"/>
                  </a:lnTo>
                  <a:lnTo>
                    <a:pt x="1" y="1"/>
                  </a:ln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8"/>
            <p:cNvSpPr/>
            <p:nvPr/>
          </p:nvSpPr>
          <p:spPr>
            <a:xfrm>
              <a:off x="4501992" y="1564397"/>
              <a:ext cx="32579" cy="63395"/>
            </a:xfrm>
            <a:custGeom>
              <a:avLst/>
              <a:gdLst/>
              <a:ahLst/>
              <a:cxnLst/>
              <a:rect l="l" t="t" r="r" b="b"/>
              <a:pathLst>
                <a:path w="388" h="755" extrusionOk="0">
                  <a:moveTo>
                    <a:pt x="1" y="0"/>
                  </a:moveTo>
                  <a:lnTo>
                    <a:pt x="1" y="457"/>
                  </a:lnTo>
                  <a:lnTo>
                    <a:pt x="388" y="754"/>
                  </a:lnTo>
                  <a:lnTo>
                    <a:pt x="388" y="297"/>
                  </a:lnTo>
                  <a:lnTo>
                    <a:pt x="1" y="0"/>
                  </a:lnTo>
                  <a:close/>
                </a:path>
              </a:pathLst>
            </a:custGeom>
            <a:solidFill>
              <a:srgbClr val="0851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8"/>
            <p:cNvSpPr/>
            <p:nvPr/>
          </p:nvSpPr>
          <p:spPr>
            <a:xfrm>
              <a:off x="4051846" y="1477911"/>
              <a:ext cx="379869" cy="10832"/>
            </a:xfrm>
            <a:custGeom>
              <a:avLst/>
              <a:gdLst/>
              <a:ahLst/>
              <a:cxnLst/>
              <a:rect l="l" t="t" r="r" b="b"/>
              <a:pathLst>
                <a:path w="4524" h="129" extrusionOk="0">
                  <a:moveTo>
                    <a:pt x="1" y="0"/>
                  </a:moveTo>
                  <a:lnTo>
                    <a:pt x="1" y="129"/>
                  </a:lnTo>
                  <a:lnTo>
                    <a:pt x="4524" y="129"/>
                  </a:lnTo>
                  <a:lnTo>
                    <a:pt x="4524" y="0"/>
                  </a:ln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8"/>
            <p:cNvSpPr/>
            <p:nvPr/>
          </p:nvSpPr>
          <p:spPr>
            <a:xfrm>
              <a:off x="4051846" y="1425348"/>
              <a:ext cx="379869" cy="10916"/>
            </a:xfrm>
            <a:custGeom>
              <a:avLst/>
              <a:gdLst/>
              <a:ahLst/>
              <a:cxnLst/>
              <a:rect l="l" t="t" r="r" b="b"/>
              <a:pathLst>
                <a:path w="4524" h="130" extrusionOk="0">
                  <a:moveTo>
                    <a:pt x="1" y="1"/>
                  </a:moveTo>
                  <a:lnTo>
                    <a:pt x="1" y="130"/>
                  </a:lnTo>
                  <a:lnTo>
                    <a:pt x="4524" y="130"/>
                  </a:lnTo>
                  <a:lnTo>
                    <a:pt x="4524" y="1"/>
                  </a:ln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8"/>
            <p:cNvSpPr/>
            <p:nvPr/>
          </p:nvSpPr>
          <p:spPr>
            <a:xfrm>
              <a:off x="4057052" y="1373120"/>
              <a:ext cx="374663" cy="10916"/>
            </a:xfrm>
            <a:custGeom>
              <a:avLst/>
              <a:gdLst/>
              <a:ahLst/>
              <a:cxnLst/>
              <a:rect l="l" t="t" r="r" b="b"/>
              <a:pathLst>
                <a:path w="4462" h="130" extrusionOk="0">
                  <a:moveTo>
                    <a:pt x="0" y="1"/>
                  </a:moveTo>
                  <a:lnTo>
                    <a:pt x="0" y="130"/>
                  </a:lnTo>
                  <a:lnTo>
                    <a:pt x="4462" y="130"/>
                  </a:lnTo>
                  <a:lnTo>
                    <a:pt x="4462" y="1"/>
                  </a:ln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8"/>
            <p:cNvSpPr/>
            <p:nvPr/>
          </p:nvSpPr>
          <p:spPr>
            <a:xfrm>
              <a:off x="4073425" y="1638876"/>
              <a:ext cx="358289" cy="2351"/>
            </a:xfrm>
            <a:custGeom>
              <a:avLst/>
              <a:gdLst/>
              <a:ahLst/>
              <a:cxnLst/>
              <a:rect l="l" t="t" r="r" b="b"/>
              <a:pathLst>
                <a:path w="4267" h="28" extrusionOk="0">
                  <a:moveTo>
                    <a:pt x="0" y="0"/>
                  </a:moveTo>
                  <a:lnTo>
                    <a:pt x="0" y="27"/>
                  </a:lnTo>
                  <a:lnTo>
                    <a:pt x="4267" y="27"/>
                  </a:lnTo>
                  <a:lnTo>
                    <a:pt x="4267" y="0"/>
                  </a:lnTo>
                  <a:close/>
                </a:path>
              </a:pathLst>
            </a:custGeom>
            <a:solidFill>
              <a:srgbClr val="4F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8"/>
            <p:cNvSpPr/>
            <p:nvPr/>
          </p:nvSpPr>
          <p:spPr>
            <a:xfrm>
              <a:off x="4057052" y="1582282"/>
              <a:ext cx="374663" cy="10916"/>
            </a:xfrm>
            <a:custGeom>
              <a:avLst/>
              <a:gdLst/>
              <a:ahLst/>
              <a:cxnLst/>
              <a:rect l="l" t="t" r="r" b="b"/>
              <a:pathLst>
                <a:path w="4462" h="130" extrusionOk="0">
                  <a:moveTo>
                    <a:pt x="0" y="0"/>
                  </a:moveTo>
                  <a:lnTo>
                    <a:pt x="0" y="129"/>
                  </a:lnTo>
                  <a:lnTo>
                    <a:pt x="4462" y="129"/>
                  </a:lnTo>
                  <a:lnTo>
                    <a:pt x="4462" y="0"/>
                  </a:ln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8"/>
            <p:cNvSpPr/>
            <p:nvPr/>
          </p:nvSpPr>
          <p:spPr>
            <a:xfrm>
              <a:off x="4051846" y="1530139"/>
              <a:ext cx="379869" cy="10748"/>
            </a:xfrm>
            <a:custGeom>
              <a:avLst/>
              <a:gdLst/>
              <a:ahLst/>
              <a:cxnLst/>
              <a:rect l="l" t="t" r="r" b="b"/>
              <a:pathLst>
                <a:path w="4524" h="128" extrusionOk="0">
                  <a:moveTo>
                    <a:pt x="1" y="0"/>
                  </a:moveTo>
                  <a:lnTo>
                    <a:pt x="1" y="128"/>
                  </a:lnTo>
                  <a:lnTo>
                    <a:pt x="4524" y="128"/>
                  </a:lnTo>
                  <a:lnTo>
                    <a:pt x="4524" y="0"/>
                  </a:ln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8"/>
            <p:cNvSpPr/>
            <p:nvPr/>
          </p:nvSpPr>
          <p:spPr>
            <a:xfrm>
              <a:off x="4038831" y="1280001"/>
              <a:ext cx="427898" cy="406235"/>
            </a:xfrm>
            <a:custGeom>
              <a:avLst/>
              <a:gdLst/>
              <a:ahLst/>
              <a:cxnLst/>
              <a:rect l="l" t="t" r="r" b="b"/>
              <a:pathLst>
                <a:path w="5096" h="4838" extrusionOk="0">
                  <a:moveTo>
                    <a:pt x="635" y="1"/>
                  </a:moveTo>
                  <a:cubicBezTo>
                    <a:pt x="338" y="1"/>
                    <a:pt x="89" y="214"/>
                    <a:pt x="35" y="503"/>
                  </a:cubicBezTo>
                  <a:cubicBezTo>
                    <a:pt x="23" y="569"/>
                    <a:pt x="9" y="640"/>
                    <a:pt x="0" y="706"/>
                  </a:cubicBezTo>
                  <a:lnTo>
                    <a:pt x="3577" y="706"/>
                  </a:lnTo>
                  <a:cubicBezTo>
                    <a:pt x="3995" y="706"/>
                    <a:pt x="4332" y="1044"/>
                    <a:pt x="4332" y="1456"/>
                  </a:cubicBezTo>
                  <a:lnTo>
                    <a:pt x="4332" y="3383"/>
                  </a:lnTo>
                  <a:cubicBezTo>
                    <a:pt x="4332" y="3795"/>
                    <a:pt x="3995" y="4133"/>
                    <a:pt x="3577" y="4133"/>
                  </a:cubicBezTo>
                  <a:lnTo>
                    <a:pt x="0" y="4133"/>
                  </a:lnTo>
                  <a:cubicBezTo>
                    <a:pt x="9" y="4199"/>
                    <a:pt x="23" y="4270"/>
                    <a:pt x="35" y="4337"/>
                  </a:cubicBezTo>
                  <a:cubicBezTo>
                    <a:pt x="89" y="4625"/>
                    <a:pt x="338" y="4838"/>
                    <a:pt x="635" y="4838"/>
                  </a:cubicBezTo>
                  <a:lnTo>
                    <a:pt x="5095" y="4838"/>
                  </a:lnTo>
                  <a:lnTo>
                    <a:pt x="5095" y="1"/>
                  </a:lnTo>
                  <a:close/>
                </a:path>
              </a:pathLst>
            </a:custGeom>
            <a:solidFill>
              <a:srgbClr val="264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8"/>
            <p:cNvSpPr/>
            <p:nvPr/>
          </p:nvSpPr>
          <p:spPr>
            <a:xfrm>
              <a:off x="4558670" y="1338526"/>
              <a:ext cx="134684" cy="29137"/>
            </a:xfrm>
            <a:custGeom>
              <a:avLst/>
              <a:gdLst/>
              <a:ahLst/>
              <a:cxnLst/>
              <a:rect l="l" t="t" r="r" b="b"/>
              <a:pathLst>
                <a:path w="1604" h="347" extrusionOk="0">
                  <a:moveTo>
                    <a:pt x="0" y="0"/>
                  </a:moveTo>
                  <a:lnTo>
                    <a:pt x="0" y="347"/>
                  </a:lnTo>
                  <a:lnTo>
                    <a:pt x="1603" y="347"/>
                  </a:lnTo>
                  <a:lnTo>
                    <a:pt x="1603"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8"/>
            <p:cNvSpPr/>
            <p:nvPr/>
          </p:nvSpPr>
          <p:spPr>
            <a:xfrm>
              <a:off x="4558670" y="1405280"/>
              <a:ext cx="134684" cy="29137"/>
            </a:xfrm>
            <a:custGeom>
              <a:avLst/>
              <a:gdLst/>
              <a:ahLst/>
              <a:cxnLst/>
              <a:rect l="l" t="t" r="r" b="b"/>
              <a:pathLst>
                <a:path w="1604" h="347" extrusionOk="0">
                  <a:moveTo>
                    <a:pt x="0" y="0"/>
                  </a:moveTo>
                  <a:lnTo>
                    <a:pt x="0" y="346"/>
                  </a:lnTo>
                  <a:lnTo>
                    <a:pt x="1603" y="346"/>
                  </a:lnTo>
                  <a:lnTo>
                    <a:pt x="1603"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8"/>
            <p:cNvSpPr/>
            <p:nvPr/>
          </p:nvSpPr>
          <p:spPr>
            <a:xfrm>
              <a:off x="4558670" y="1471950"/>
              <a:ext cx="134684" cy="29137"/>
            </a:xfrm>
            <a:custGeom>
              <a:avLst/>
              <a:gdLst/>
              <a:ahLst/>
              <a:cxnLst/>
              <a:rect l="l" t="t" r="r" b="b"/>
              <a:pathLst>
                <a:path w="1604" h="347" extrusionOk="0">
                  <a:moveTo>
                    <a:pt x="0" y="1"/>
                  </a:moveTo>
                  <a:lnTo>
                    <a:pt x="0" y="347"/>
                  </a:lnTo>
                  <a:lnTo>
                    <a:pt x="1603" y="347"/>
                  </a:lnTo>
                  <a:lnTo>
                    <a:pt x="1603" y="1"/>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8"/>
            <p:cNvSpPr/>
            <p:nvPr/>
          </p:nvSpPr>
          <p:spPr>
            <a:xfrm>
              <a:off x="4558670" y="1538619"/>
              <a:ext cx="134684" cy="29137"/>
            </a:xfrm>
            <a:custGeom>
              <a:avLst/>
              <a:gdLst/>
              <a:ahLst/>
              <a:cxnLst/>
              <a:rect l="l" t="t" r="r" b="b"/>
              <a:pathLst>
                <a:path w="1604" h="347" extrusionOk="0">
                  <a:moveTo>
                    <a:pt x="0" y="0"/>
                  </a:moveTo>
                  <a:lnTo>
                    <a:pt x="0" y="347"/>
                  </a:lnTo>
                  <a:lnTo>
                    <a:pt x="1603" y="347"/>
                  </a:lnTo>
                  <a:lnTo>
                    <a:pt x="1603"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8"/>
            <p:cNvSpPr/>
            <p:nvPr/>
          </p:nvSpPr>
          <p:spPr>
            <a:xfrm>
              <a:off x="4558670" y="1605373"/>
              <a:ext cx="134684" cy="29137"/>
            </a:xfrm>
            <a:custGeom>
              <a:avLst/>
              <a:gdLst/>
              <a:ahLst/>
              <a:cxnLst/>
              <a:rect l="l" t="t" r="r" b="b"/>
              <a:pathLst>
                <a:path w="1604" h="347" extrusionOk="0">
                  <a:moveTo>
                    <a:pt x="0" y="0"/>
                  </a:moveTo>
                  <a:lnTo>
                    <a:pt x="0" y="346"/>
                  </a:lnTo>
                  <a:lnTo>
                    <a:pt x="1603" y="346"/>
                  </a:lnTo>
                  <a:lnTo>
                    <a:pt x="1603" y="0"/>
                  </a:lnTo>
                  <a:close/>
                </a:path>
              </a:pathLst>
            </a:custGeom>
            <a:solidFill>
              <a:srgbClr val="236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59"/>
          <p:cNvSpPr txBox="1">
            <a:spLocks noGrp="1"/>
          </p:cNvSpPr>
          <p:nvPr>
            <p:ph type="title"/>
          </p:nvPr>
        </p:nvSpPr>
        <p:spPr>
          <a:xfrm>
            <a:off x="713225" y="389177"/>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grpSp>
        <p:nvGrpSpPr>
          <p:cNvPr id="2237" name="Google Shape;2237;p59"/>
          <p:cNvGrpSpPr/>
          <p:nvPr/>
        </p:nvGrpSpPr>
        <p:grpSpPr>
          <a:xfrm>
            <a:off x="7957410" y="-99025"/>
            <a:ext cx="2699228" cy="5242522"/>
            <a:chOff x="-1255789" y="-99025"/>
            <a:chExt cx="2699228" cy="5242522"/>
          </a:xfrm>
        </p:grpSpPr>
        <p:grpSp>
          <p:nvGrpSpPr>
            <p:cNvPr id="2238" name="Google Shape;2238;p59"/>
            <p:cNvGrpSpPr/>
            <p:nvPr/>
          </p:nvGrpSpPr>
          <p:grpSpPr>
            <a:xfrm>
              <a:off x="-66750" y="-99025"/>
              <a:ext cx="246027" cy="5242522"/>
              <a:chOff x="-66750" y="-99025"/>
              <a:chExt cx="246027" cy="5242522"/>
            </a:xfrm>
          </p:grpSpPr>
          <p:sp>
            <p:nvSpPr>
              <p:cNvPr id="2239" name="Google Shape;2239;p59"/>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9"/>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1" name="Google Shape;2241;p59"/>
            <p:cNvSpPr/>
            <p:nvPr/>
          </p:nvSpPr>
          <p:spPr>
            <a:xfrm>
              <a:off x="-587271" y="533756"/>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9"/>
            <p:cNvSpPr/>
            <p:nvPr/>
          </p:nvSpPr>
          <p:spPr>
            <a:xfrm>
              <a:off x="-1255789" y="163186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9"/>
            <p:cNvSpPr/>
            <p:nvPr/>
          </p:nvSpPr>
          <p:spPr>
            <a:xfrm rot="10800000">
              <a:off x="-916120" y="272998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9"/>
            <p:cNvSpPr/>
            <p:nvPr/>
          </p:nvSpPr>
          <p:spPr>
            <a:xfrm rot="10800000" flipH="1">
              <a:off x="-580950" y="9084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9"/>
            <p:cNvSpPr/>
            <p:nvPr/>
          </p:nvSpPr>
          <p:spPr>
            <a:xfrm rot="10800000" flipH="1">
              <a:off x="-910750" y="31046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9"/>
            <p:cNvSpPr/>
            <p:nvPr/>
          </p:nvSpPr>
          <p:spPr>
            <a:xfrm rot="10800000">
              <a:off x="-1250325" y="20065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7" name="Google Shape;2247;p59"/>
          <p:cNvSpPr txBox="1">
            <a:spLocks noGrp="1"/>
          </p:cNvSpPr>
          <p:nvPr>
            <p:ph type="body" idx="1"/>
          </p:nvPr>
        </p:nvSpPr>
        <p:spPr>
          <a:xfrm>
            <a:off x="4584675" y="790575"/>
            <a:ext cx="3748200" cy="37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a:latin typeface="Krona One"/>
                <a:ea typeface="Krona One"/>
                <a:cs typeface="Krona One"/>
                <a:sym typeface="Krona One"/>
              </a:rPr>
              <a:t>VECTORS</a:t>
            </a:r>
            <a:endParaRPr sz="1500">
              <a:latin typeface="Krona One"/>
              <a:ea typeface="Krona One"/>
              <a:cs typeface="Krona One"/>
              <a:sym typeface="Krona One"/>
            </a:endParaRPr>
          </a:p>
          <a:p>
            <a:pPr marL="457200" lvl="0" indent="-317500" algn="l" rtl="0">
              <a:spcBef>
                <a:spcPts val="1600"/>
              </a:spcBef>
              <a:spcAft>
                <a:spcPts val="0"/>
              </a:spcAft>
              <a:buSzPts val="1400"/>
              <a:buChar char="●"/>
            </a:pPr>
            <a:r>
              <a:rPr lang="en" sz="1400">
                <a:solidFill>
                  <a:schemeClr val="hlink"/>
                </a:solidFill>
                <a:uFill>
                  <a:noFill/>
                </a:uFill>
                <a:hlinkClick r:id="rId3"/>
              </a:rPr>
              <a:t>Garage icons collection</a:t>
            </a:r>
            <a:endParaRPr sz="1400"/>
          </a:p>
          <a:p>
            <a:pPr marL="457200" lvl="0" indent="-317500" algn="l" rtl="0">
              <a:spcBef>
                <a:spcPts val="0"/>
              </a:spcBef>
              <a:spcAft>
                <a:spcPts val="0"/>
              </a:spcAft>
              <a:buSzPts val="1400"/>
              <a:buChar char="●"/>
            </a:pPr>
            <a:r>
              <a:rPr lang="en" sz="1400">
                <a:solidFill>
                  <a:schemeClr val="hlink"/>
                </a:solidFill>
                <a:uFill>
                  <a:noFill/>
                </a:uFill>
                <a:hlinkClick r:id="rId4"/>
              </a:rPr>
              <a:t>Blank vehicle license plate</a:t>
            </a:r>
            <a:endParaRPr sz="1400"/>
          </a:p>
          <a:p>
            <a:pPr marL="457200" lvl="0" indent="-317500" algn="l" rtl="0">
              <a:spcBef>
                <a:spcPts val="0"/>
              </a:spcBef>
              <a:spcAft>
                <a:spcPts val="0"/>
              </a:spcAft>
              <a:buSzPts val="1400"/>
              <a:buChar char="●"/>
            </a:pPr>
            <a:r>
              <a:rPr lang="en" sz="1400">
                <a:solidFill>
                  <a:schemeClr val="hlink"/>
                </a:solidFill>
                <a:uFill>
                  <a:noFill/>
                </a:uFill>
                <a:hlinkClick r:id="rId5"/>
              </a:rPr>
              <a:t>Futuristic interior design of car</a:t>
            </a:r>
            <a:endParaRPr sz="1400"/>
          </a:p>
          <a:p>
            <a:pPr marL="457200" lvl="0" indent="-317500" algn="l" rtl="0">
              <a:spcBef>
                <a:spcPts val="0"/>
              </a:spcBef>
              <a:spcAft>
                <a:spcPts val="0"/>
              </a:spcAft>
              <a:buSzPts val="1400"/>
              <a:buChar char="●"/>
            </a:pPr>
            <a:r>
              <a:rPr lang="en" sz="1400">
                <a:solidFill>
                  <a:schemeClr val="hlink"/>
                </a:solidFill>
                <a:uFill>
                  <a:noFill/>
                </a:uFill>
                <a:hlinkClick r:id="rId6"/>
              </a:rPr>
              <a:t>Colored city map</a:t>
            </a:r>
            <a:endParaRPr sz="1400"/>
          </a:p>
          <a:p>
            <a:pPr marL="457200" lvl="0" indent="-317500" algn="l" rtl="0">
              <a:spcBef>
                <a:spcPts val="0"/>
              </a:spcBef>
              <a:spcAft>
                <a:spcPts val="0"/>
              </a:spcAft>
              <a:buSzPts val="1400"/>
              <a:buChar char="●"/>
            </a:pPr>
            <a:r>
              <a:rPr lang="en" sz="1400">
                <a:solidFill>
                  <a:schemeClr val="hlink"/>
                </a:solidFill>
                <a:uFill>
                  <a:noFill/>
                </a:uFill>
                <a:hlinkClick r:id="rId7"/>
              </a:rPr>
              <a:t>Realistic billboard</a:t>
            </a:r>
            <a:endParaRPr sz="1400"/>
          </a:p>
          <a:p>
            <a:pPr marL="457200" lvl="0" indent="-317500" algn="l" rtl="0">
              <a:spcBef>
                <a:spcPts val="0"/>
              </a:spcBef>
              <a:spcAft>
                <a:spcPts val="0"/>
              </a:spcAft>
              <a:buSzPts val="1400"/>
              <a:buChar char="●"/>
            </a:pPr>
            <a:r>
              <a:rPr lang="en" sz="1400">
                <a:solidFill>
                  <a:schemeClr val="hlink"/>
                </a:solidFill>
                <a:uFill>
                  <a:noFill/>
                </a:uFill>
                <a:hlinkClick r:id="rId8"/>
              </a:rPr>
              <a:t>Car presentation template</a:t>
            </a:r>
            <a:endParaRPr sz="1400"/>
          </a:p>
          <a:p>
            <a:pPr marL="457200" lvl="0" indent="-317500" algn="l" rtl="0">
              <a:spcBef>
                <a:spcPts val="0"/>
              </a:spcBef>
              <a:spcAft>
                <a:spcPts val="0"/>
              </a:spcAft>
              <a:buSzPts val="1400"/>
              <a:buChar char="●"/>
            </a:pPr>
            <a:r>
              <a:rPr lang="en" sz="1400">
                <a:solidFill>
                  <a:schemeClr val="lt1"/>
                </a:solidFill>
                <a:uFill>
                  <a:noFill/>
                </a:uFill>
                <a:hlinkClick r:id="rId9">
                  <a:extLst>
                    <a:ext uri="{A12FA001-AC4F-418D-AE19-62706E023703}">
                      <ahyp:hlinkClr xmlns:ahyp="http://schemas.microsoft.com/office/drawing/2018/hyperlinkcolor" val="tx"/>
                    </a:ext>
                  </a:extLst>
                </a:hlinkClick>
              </a:rPr>
              <a:t>Top view of flat cars on parking lot</a:t>
            </a:r>
            <a:endParaRPr sz="1400">
              <a:solidFill>
                <a:schemeClr val="lt1"/>
              </a:solidFill>
            </a:endParaRPr>
          </a:p>
          <a:p>
            <a:pPr marL="457200" lvl="0" indent="-317500" algn="l" rtl="0">
              <a:spcBef>
                <a:spcPts val="0"/>
              </a:spcBef>
              <a:spcAft>
                <a:spcPts val="0"/>
              </a:spcAft>
              <a:buSzPts val="1400"/>
              <a:buChar char="●"/>
            </a:pPr>
            <a:r>
              <a:rPr lang="en" sz="1400">
                <a:solidFill>
                  <a:schemeClr val="lt1"/>
                </a:solidFill>
                <a:uFill>
                  <a:noFill/>
                </a:uFill>
                <a:hlinkClick r:id="rId10">
                  <a:extLst>
                    <a:ext uri="{A12FA001-AC4F-418D-AE19-62706E023703}">
                      <ahyp:hlinkClr xmlns:ahyp="http://schemas.microsoft.com/office/drawing/2018/hyperlinkcolor" val="tx"/>
                    </a:ext>
                  </a:extLst>
                </a:hlinkClick>
              </a:rPr>
              <a:t>Flat urban landscape</a:t>
            </a:r>
            <a:endParaRPr sz="1400">
              <a:solidFill>
                <a:schemeClr val="lt1"/>
              </a:solidFill>
            </a:endParaRPr>
          </a:p>
          <a:p>
            <a:pPr marL="457200" lvl="0" indent="-317500" algn="l" rtl="0">
              <a:spcBef>
                <a:spcPts val="0"/>
              </a:spcBef>
              <a:spcAft>
                <a:spcPts val="0"/>
              </a:spcAft>
              <a:buSzPts val="1400"/>
              <a:buChar char="●"/>
            </a:pPr>
            <a:r>
              <a:rPr lang="en" sz="1400">
                <a:solidFill>
                  <a:schemeClr val="lt1"/>
                </a:solidFill>
                <a:uFill>
                  <a:noFill/>
                </a:uFill>
                <a:hlinkClick r:id="rId11">
                  <a:extLst>
                    <a:ext uri="{A12FA001-AC4F-418D-AE19-62706E023703}">
                      <ahyp:hlinkClr xmlns:ahyp="http://schemas.microsoft.com/office/drawing/2018/hyperlinkcolor" val="tx"/>
                    </a:ext>
                  </a:extLst>
                </a:hlinkClick>
              </a:rPr>
              <a:t>Flat hand holding car key</a:t>
            </a:r>
            <a:endParaRPr sz="1400">
              <a:solidFill>
                <a:schemeClr val="lt1"/>
              </a:solidFill>
            </a:endParaRPr>
          </a:p>
          <a:p>
            <a:pPr marL="457200" lvl="0" indent="-317500" algn="l" rtl="0">
              <a:spcBef>
                <a:spcPts val="0"/>
              </a:spcBef>
              <a:spcAft>
                <a:spcPts val="0"/>
              </a:spcAft>
              <a:buSzPts val="1400"/>
              <a:buChar char="●"/>
            </a:pPr>
            <a:r>
              <a:rPr lang="en" sz="1400">
                <a:solidFill>
                  <a:schemeClr val="lt1"/>
                </a:solidFill>
                <a:uFill>
                  <a:noFill/>
                </a:uFill>
                <a:hlinkClick r:id="rId12">
                  <a:extLst>
                    <a:ext uri="{A12FA001-AC4F-418D-AE19-62706E023703}">
                      <ahyp:hlinkClr xmlns:ahyp="http://schemas.microsoft.com/office/drawing/2018/hyperlinkcolor" val="tx"/>
                    </a:ext>
                  </a:extLst>
                </a:hlinkClick>
              </a:rPr>
              <a:t>Car pictograms set</a:t>
            </a:r>
            <a:endParaRPr sz="1400">
              <a:solidFill>
                <a:schemeClr val="lt1"/>
              </a:solidFill>
            </a:endParaRPr>
          </a:p>
          <a:p>
            <a:pPr marL="457200" lvl="0" indent="-317500" algn="l" rtl="0">
              <a:spcBef>
                <a:spcPts val="0"/>
              </a:spcBef>
              <a:spcAft>
                <a:spcPts val="0"/>
              </a:spcAft>
              <a:buSzPts val="1400"/>
              <a:buChar char="●"/>
            </a:pPr>
            <a:r>
              <a:rPr lang="en" sz="1400">
                <a:solidFill>
                  <a:schemeClr val="lt1"/>
                </a:solidFill>
                <a:uFill>
                  <a:noFill/>
                </a:uFill>
                <a:hlinkClick r:id="rId13">
                  <a:extLst>
                    <a:ext uri="{A12FA001-AC4F-418D-AE19-62706E023703}">
                      <ahyp:hlinkClr xmlns:ahyp="http://schemas.microsoft.com/office/drawing/2018/hyperlinkcolor" val="tx"/>
                    </a:ext>
                  </a:extLst>
                </a:hlinkClick>
              </a:rPr>
              <a:t>Collection of signs</a:t>
            </a:r>
            <a:endParaRPr sz="1400">
              <a:solidFill>
                <a:schemeClr val="lt1"/>
              </a:solidFill>
            </a:endParaRPr>
          </a:p>
          <a:p>
            <a:pPr marL="457200" lvl="0" indent="-317500" algn="l" rtl="0">
              <a:spcBef>
                <a:spcPts val="0"/>
              </a:spcBef>
              <a:spcAft>
                <a:spcPts val="0"/>
              </a:spcAft>
              <a:buSzPts val="1400"/>
              <a:buChar char="●"/>
            </a:pPr>
            <a:r>
              <a:rPr lang="en" sz="1400">
                <a:solidFill>
                  <a:schemeClr val="lt1"/>
                </a:solidFill>
                <a:uFill>
                  <a:noFill/>
                </a:uFill>
                <a:hlinkClick r:id="rId14">
                  <a:extLst>
                    <a:ext uri="{A12FA001-AC4F-418D-AE19-62706E023703}">
                      <ahyp:hlinkClr xmlns:ahyp="http://schemas.microsoft.com/office/drawing/2018/hyperlinkcolor" val="tx"/>
                    </a:ext>
                  </a:extLst>
                </a:hlinkClick>
              </a:rPr>
              <a:t>Set of traffic signs</a:t>
            </a:r>
            <a:endParaRPr sz="1400"/>
          </a:p>
        </p:txBody>
      </p:sp>
      <p:sp>
        <p:nvSpPr>
          <p:cNvPr id="2248" name="Google Shape;2248;p59"/>
          <p:cNvSpPr txBox="1">
            <a:spLocks noGrp="1"/>
          </p:cNvSpPr>
          <p:nvPr>
            <p:ph type="body" idx="2"/>
          </p:nvPr>
        </p:nvSpPr>
        <p:spPr>
          <a:xfrm>
            <a:off x="832600" y="790575"/>
            <a:ext cx="3748200" cy="38088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1600">
                <a:solidFill>
                  <a:schemeClr val="lt1"/>
                </a:solidFill>
              </a:rPr>
              <a:t>Did you like the resources on this template? Get them for free at our other websites:</a:t>
            </a:r>
            <a:endParaRPr sz="1600">
              <a:solidFill>
                <a:schemeClr val="lt1"/>
              </a:solidFill>
            </a:endParaRPr>
          </a:p>
          <a:p>
            <a:pPr marL="0" lvl="0" indent="0" algn="l" rtl="0">
              <a:lnSpc>
                <a:spcPct val="100000"/>
              </a:lnSpc>
              <a:spcBef>
                <a:spcPts val="1600"/>
              </a:spcBef>
              <a:spcAft>
                <a:spcPts val="0"/>
              </a:spcAft>
              <a:buNone/>
            </a:pPr>
            <a:endParaRPr sz="1400">
              <a:solidFill>
                <a:schemeClr val="lt1"/>
              </a:solidFill>
            </a:endParaRPr>
          </a:p>
          <a:p>
            <a:pPr marL="0" lvl="0" indent="0" algn="l" rtl="0">
              <a:spcBef>
                <a:spcPts val="1600"/>
              </a:spcBef>
              <a:spcAft>
                <a:spcPts val="0"/>
              </a:spcAft>
              <a:buNone/>
            </a:pPr>
            <a:r>
              <a:rPr lang="en" sz="1500">
                <a:solidFill>
                  <a:schemeClr val="lt1"/>
                </a:solidFill>
                <a:latin typeface="Krona One"/>
                <a:ea typeface="Krona One"/>
                <a:cs typeface="Krona One"/>
                <a:sym typeface="Krona One"/>
              </a:rPr>
              <a:t>PHOTOS</a:t>
            </a:r>
            <a:endParaRPr sz="1500">
              <a:solidFill>
                <a:schemeClr val="lt1"/>
              </a:solidFill>
              <a:latin typeface="Krona One"/>
              <a:ea typeface="Krona One"/>
              <a:cs typeface="Krona One"/>
              <a:sym typeface="Krona One"/>
            </a:endParaRPr>
          </a:p>
          <a:p>
            <a:pPr marL="457200" lvl="0" indent="-317500" algn="l" rtl="0">
              <a:spcBef>
                <a:spcPts val="1600"/>
              </a:spcBef>
              <a:spcAft>
                <a:spcPts val="0"/>
              </a:spcAft>
              <a:buSzPts val="1400"/>
              <a:buChar char="●"/>
            </a:pPr>
            <a:r>
              <a:rPr lang="en" sz="1400">
                <a:solidFill>
                  <a:schemeClr val="lt1"/>
                </a:solidFill>
                <a:uFill>
                  <a:noFill/>
                </a:uFill>
                <a:hlinkClick r:id="rId15">
                  <a:extLst>
                    <a:ext uri="{A12FA001-AC4F-418D-AE19-62706E023703}">
                      <ahyp:hlinkClr xmlns:ahyp="http://schemas.microsoft.com/office/drawing/2018/hyperlinkcolor" val="tx"/>
                    </a:ext>
                  </a:extLst>
                </a:hlinkClick>
              </a:rPr>
              <a:t>Green color traffic light</a:t>
            </a:r>
            <a:endParaRPr sz="1400">
              <a:solidFill>
                <a:schemeClr val="lt1"/>
              </a:solidFill>
            </a:endParaRPr>
          </a:p>
          <a:p>
            <a:pPr marL="457200" lvl="0" indent="-317500" algn="l" rtl="0">
              <a:spcBef>
                <a:spcPts val="0"/>
              </a:spcBef>
              <a:spcAft>
                <a:spcPts val="0"/>
              </a:spcAft>
              <a:buSzPts val="1400"/>
              <a:buChar char="●"/>
            </a:pPr>
            <a:r>
              <a:rPr lang="en" sz="1400">
                <a:solidFill>
                  <a:schemeClr val="lt1"/>
                </a:solidFill>
                <a:uFill>
                  <a:noFill/>
                </a:uFill>
                <a:hlinkClick r:id="rId16">
                  <a:extLst>
                    <a:ext uri="{A12FA001-AC4F-418D-AE19-62706E023703}">
                      <ahyp:hlinkClr xmlns:ahyp="http://schemas.microsoft.com/office/drawing/2018/hyperlinkcolor" val="tx"/>
                    </a:ext>
                  </a:extLst>
                </a:hlinkClick>
              </a:rPr>
              <a:t>Close up man driving car</a:t>
            </a:r>
            <a:endParaRPr sz="1400">
              <a:solidFill>
                <a:schemeClr val="lt1"/>
              </a:solidFill>
            </a:endParaRPr>
          </a:p>
          <a:p>
            <a:pPr marL="457200" lvl="0" indent="-317500" algn="l" rtl="0">
              <a:spcBef>
                <a:spcPts val="0"/>
              </a:spcBef>
              <a:spcAft>
                <a:spcPts val="0"/>
              </a:spcAft>
              <a:buSzPts val="1400"/>
              <a:buChar char="●"/>
            </a:pPr>
            <a:r>
              <a:rPr lang="en" sz="1400">
                <a:solidFill>
                  <a:schemeClr val="lt1"/>
                </a:solidFill>
                <a:uFill>
                  <a:noFill/>
                </a:uFill>
                <a:hlinkClick r:id="rId17">
                  <a:extLst>
                    <a:ext uri="{A12FA001-AC4F-418D-AE19-62706E023703}">
                      <ahyp:hlinkClr xmlns:ahyp="http://schemas.microsoft.com/office/drawing/2018/hyperlinkcolor" val="tx"/>
                    </a:ext>
                  </a:extLst>
                </a:hlinkClick>
              </a:rPr>
              <a:t>Young Man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grpSp>
        <p:nvGrpSpPr>
          <p:cNvPr id="667" name="Google Shape;667;p34"/>
          <p:cNvGrpSpPr/>
          <p:nvPr/>
        </p:nvGrpSpPr>
        <p:grpSpPr>
          <a:xfrm>
            <a:off x="1495459" y="1413396"/>
            <a:ext cx="1104972" cy="650715"/>
            <a:chOff x="1506675" y="1426838"/>
            <a:chExt cx="1097400" cy="644400"/>
          </a:xfrm>
        </p:grpSpPr>
        <p:sp>
          <p:nvSpPr>
            <p:cNvPr id="668" name="Google Shape;668;p34"/>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flipH="1">
              <a:off x="1508775" y="1426838"/>
              <a:ext cx="1093200" cy="644400"/>
            </a:xfrm>
            <a:prstGeom prst="rtTriangle">
              <a:avLst/>
            </a:pr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34"/>
          <p:cNvGrpSpPr/>
          <p:nvPr/>
        </p:nvGrpSpPr>
        <p:grpSpPr>
          <a:xfrm>
            <a:off x="5069171" y="1413396"/>
            <a:ext cx="1104972" cy="650715"/>
            <a:chOff x="1506675" y="1426838"/>
            <a:chExt cx="1097400" cy="644400"/>
          </a:xfrm>
        </p:grpSpPr>
        <p:sp>
          <p:nvSpPr>
            <p:cNvPr id="671" name="Google Shape;671;p34"/>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4"/>
          <p:cNvGrpSpPr/>
          <p:nvPr/>
        </p:nvGrpSpPr>
        <p:grpSpPr>
          <a:xfrm>
            <a:off x="5069171" y="3101203"/>
            <a:ext cx="1104972" cy="650715"/>
            <a:chOff x="1506675" y="1426838"/>
            <a:chExt cx="1097400" cy="644400"/>
          </a:xfrm>
        </p:grpSpPr>
        <p:sp>
          <p:nvSpPr>
            <p:cNvPr id="674" name="Google Shape;674;p34"/>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4"/>
          <p:cNvGrpSpPr/>
          <p:nvPr/>
        </p:nvGrpSpPr>
        <p:grpSpPr>
          <a:xfrm>
            <a:off x="1495459" y="3101203"/>
            <a:ext cx="1104972" cy="650715"/>
            <a:chOff x="1506675" y="1426838"/>
            <a:chExt cx="1097400" cy="644400"/>
          </a:xfrm>
        </p:grpSpPr>
        <p:sp>
          <p:nvSpPr>
            <p:cNvPr id="677" name="Google Shape;677;p34"/>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34"/>
          <p:cNvSpPr txBox="1">
            <a:spLocks noGrp="1"/>
          </p:cNvSpPr>
          <p:nvPr>
            <p:ph type="title"/>
          </p:nvPr>
        </p:nvSpPr>
        <p:spPr>
          <a:xfrm>
            <a:off x="713225" y="387220"/>
            <a:ext cx="77175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680" name="Google Shape;680;p34"/>
          <p:cNvSpPr txBox="1">
            <a:spLocks noGrp="1"/>
          </p:cNvSpPr>
          <p:nvPr>
            <p:ph type="subTitle" idx="1"/>
          </p:nvPr>
        </p:nvSpPr>
        <p:spPr>
          <a:xfrm>
            <a:off x="2669031" y="1419404"/>
            <a:ext cx="1417200" cy="6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Our Company</a:t>
            </a:r>
            <a:endParaRPr/>
          </a:p>
        </p:txBody>
      </p:sp>
      <p:sp>
        <p:nvSpPr>
          <p:cNvPr id="681" name="Google Shape;681;p34"/>
          <p:cNvSpPr txBox="1">
            <a:spLocks noGrp="1"/>
          </p:cNvSpPr>
          <p:nvPr>
            <p:ph type="subTitle" idx="2"/>
          </p:nvPr>
        </p:nvSpPr>
        <p:spPr>
          <a:xfrm>
            <a:off x="6240931" y="1419404"/>
            <a:ext cx="1417200" cy="6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Services/Products</a:t>
            </a:r>
            <a:endParaRPr/>
          </a:p>
        </p:txBody>
      </p:sp>
      <p:sp>
        <p:nvSpPr>
          <p:cNvPr id="682" name="Google Shape;682;p34"/>
          <p:cNvSpPr txBox="1">
            <a:spLocks noGrp="1"/>
          </p:cNvSpPr>
          <p:nvPr>
            <p:ph type="subTitle" idx="3"/>
          </p:nvPr>
        </p:nvSpPr>
        <p:spPr>
          <a:xfrm>
            <a:off x="1500077" y="2082239"/>
            <a:ext cx="2587800" cy="6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83" name="Google Shape;683;p34"/>
          <p:cNvSpPr txBox="1">
            <a:spLocks noGrp="1"/>
          </p:cNvSpPr>
          <p:nvPr>
            <p:ph type="subTitle" idx="4"/>
          </p:nvPr>
        </p:nvSpPr>
        <p:spPr>
          <a:xfrm>
            <a:off x="5072030" y="2084832"/>
            <a:ext cx="2587800" cy="6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684" name="Google Shape;684;p34"/>
          <p:cNvSpPr txBox="1">
            <a:spLocks noGrp="1"/>
          </p:cNvSpPr>
          <p:nvPr>
            <p:ph type="subTitle" idx="5"/>
          </p:nvPr>
        </p:nvSpPr>
        <p:spPr>
          <a:xfrm>
            <a:off x="2671996" y="3107210"/>
            <a:ext cx="1417200" cy="6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Clients</a:t>
            </a:r>
            <a:endParaRPr/>
          </a:p>
        </p:txBody>
      </p:sp>
      <p:sp>
        <p:nvSpPr>
          <p:cNvPr id="685" name="Google Shape;685;p34"/>
          <p:cNvSpPr txBox="1">
            <a:spLocks noGrp="1"/>
          </p:cNvSpPr>
          <p:nvPr>
            <p:ph type="subTitle" idx="6"/>
          </p:nvPr>
        </p:nvSpPr>
        <p:spPr>
          <a:xfrm>
            <a:off x="5072030" y="3749040"/>
            <a:ext cx="2587800" cy="6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34"/>
          <p:cNvSpPr txBox="1">
            <a:spLocks noGrp="1"/>
          </p:cNvSpPr>
          <p:nvPr>
            <p:ph type="subTitle" idx="7"/>
          </p:nvPr>
        </p:nvSpPr>
        <p:spPr>
          <a:xfrm>
            <a:off x="1500077" y="3752989"/>
            <a:ext cx="2587800" cy="6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34"/>
          <p:cNvSpPr txBox="1">
            <a:spLocks noGrp="1"/>
          </p:cNvSpPr>
          <p:nvPr>
            <p:ph type="subTitle" idx="8"/>
          </p:nvPr>
        </p:nvSpPr>
        <p:spPr>
          <a:xfrm>
            <a:off x="6244953" y="3107210"/>
            <a:ext cx="1417200" cy="63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Expected Projection</a:t>
            </a:r>
            <a:endParaRPr/>
          </a:p>
        </p:txBody>
      </p:sp>
      <p:sp>
        <p:nvSpPr>
          <p:cNvPr id="688" name="Google Shape;688;p34"/>
          <p:cNvSpPr txBox="1">
            <a:spLocks noGrp="1"/>
          </p:cNvSpPr>
          <p:nvPr>
            <p:ph type="title" idx="9"/>
          </p:nvPr>
        </p:nvSpPr>
        <p:spPr>
          <a:xfrm>
            <a:off x="1495488" y="1419400"/>
            <a:ext cx="1104900" cy="6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89" name="Google Shape;689;p34"/>
          <p:cNvSpPr txBox="1">
            <a:spLocks noGrp="1"/>
          </p:cNvSpPr>
          <p:nvPr>
            <p:ph type="title" idx="13"/>
          </p:nvPr>
        </p:nvSpPr>
        <p:spPr>
          <a:xfrm>
            <a:off x="1495488" y="3107200"/>
            <a:ext cx="1104900" cy="6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90" name="Google Shape;690;p34"/>
          <p:cNvSpPr txBox="1">
            <a:spLocks noGrp="1"/>
          </p:cNvSpPr>
          <p:nvPr>
            <p:ph type="title" idx="14"/>
          </p:nvPr>
        </p:nvSpPr>
        <p:spPr>
          <a:xfrm>
            <a:off x="5069200" y="1419400"/>
            <a:ext cx="1104900" cy="6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91" name="Google Shape;691;p34"/>
          <p:cNvSpPr txBox="1">
            <a:spLocks noGrp="1"/>
          </p:cNvSpPr>
          <p:nvPr>
            <p:ph type="title" idx="15"/>
          </p:nvPr>
        </p:nvSpPr>
        <p:spPr>
          <a:xfrm>
            <a:off x="5069200" y="3107200"/>
            <a:ext cx="1104900" cy="6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59"/>
          <p:cNvSpPr txBox="1">
            <a:spLocks noGrp="1"/>
          </p:cNvSpPr>
          <p:nvPr>
            <p:ph type="title"/>
          </p:nvPr>
        </p:nvSpPr>
        <p:spPr>
          <a:xfrm>
            <a:off x="507485" y="1607820"/>
            <a:ext cx="7717500" cy="13885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br>
              <a:rPr lang="en" dirty="0"/>
            </a:br>
            <a:r>
              <a:rPr lang="en" dirty="0"/>
              <a:t>Q&amp;A</a:t>
            </a:r>
            <a:endParaRPr dirty="0"/>
          </a:p>
        </p:txBody>
      </p:sp>
    </p:spTree>
    <p:extLst>
      <p:ext uri="{BB962C8B-B14F-4D97-AF65-F5344CB8AC3E}">
        <p14:creationId xmlns:p14="http://schemas.microsoft.com/office/powerpoint/2010/main" val="1531327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52"/>
        <p:cNvGrpSpPr/>
        <p:nvPr/>
      </p:nvGrpSpPr>
      <p:grpSpPr>
        <a:xfrm>
          <a:off x="0" y="0"/>
          <a:ext cx="0" cy="0"/>
          <a:chOff x="0" y="0"/>
          <a:chExt cx="0" cy="0"/>
        </a:xfrm>
      </p:grpSpPr>
      <p:sp>
        <p:nvSpPr>
          <p:cNvPr id="2253" name="Google Shape;2253;p6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254" name="Google Shape;2254;p60"/>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a:t>
            </a:r>
            <a:r>
              <a:rPr lang="en" sz="1200">
                <a:solidFill>
                  <a:schemeClr val="hlink"/>
                </a:solidFill>
                <a:uFill>
                  <a:noFill/>
                </a:uFill>
                <a:latin typeface="Arial"/>
                <a:ea typeface="Arial"/>
                <a:cs typeface="Arial"/>
                <a:sym typeface="Arial"/>
                <a:hlinkClick r:id="rId4" action="ppaction://hlinksldjump"/>
              </a:rPr>
              <a:t> </a:t>
            </a:r>
            <a:r>
              <a:rPr lang="en" sz="1200" b="1">
                <a:solidFill>
                  <a:srgbClr val="96ABBC"/>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chemeClr val="hlink"/>
                </a:solidFill>
                <a:uFill>
                  <a:noFill/>
                </a:uFill>
                <a:latin typeface="Arial"/>
                <a:ea typeface="Arial"/>
                <a:cs typeface="Arial"/>
                <a:sym typeface="Arial"/>
                <a:hlinkClick r:id="rId4" action="ppaction://hlinksldjump"/>
              </a:rPr>
              <a:t> </a:t>
            </a:r>
            <a:r>
              <a:rPr lang="en"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55" name="Google Shape;2255;p60"/>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59"/>
        <p:cNvGrpSpPr/>
        <p:nvPr/>
      </p:nvGrpSpPr>
      <p:grpSpPr>
        <a:xfrm>
          <a:off x="0" y="0"/>
          <a:ext cx="0" cy="0"/>
          <a:chOff x="0" y="0"/>
          <a:chExt cx="0" cy="0"/>
        </a:xfrm>
      </p:grpSpPr>
      <p:sp>
        <p:nvSpPr>
          <p:cNvPr id="2260" name="Google Shape;2260;p61"/>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61" name="Google Shape;2261;p61"/>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62" name="Google Shape;2262;p61"/>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Krona One</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(https://fonts.google.com/specimen/Krona+One)</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Ubuntu</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(https://fonts.google.com/specimen/Ubuntu)</a:t>
            </a:r>
            <a:endParaRPr>
              <a:solidFill>
                <a:srgbClr val="FFFFFF"/>
              </a:solidFill>
              <a:latin typeface="Arial"/>
              <a:ea typeface="Arial"/>
              <a:cs typeface="Arial"/>
              <a:sym typeface="Arial"/>
            </a:endParaRPr>
          </a:p>
        </p:txBody>
      </p:sp>
      <p:sp>
        <p:nvSpPr>
          <p:cNvPr id="2263" name="Google Shape;2263;p61"/>
          <p:cNvSpPr/>
          <p:nvPr/>
        </p:nvSpPr>
        <p:spPr>
          <a:xfrm>
            <a:off x="6284580" y="3445827"/>
            <a:ext cx="791400" cy="754200"/>
          </a:xfrm>
          <a:prstGeom prst="roundRect">
            <a:avLst>
              <a:gd name="adj" fmla="val 16667"/>
            </a:avLst>
          </a:prstGeom>
          <a:solidFill>
            <a:srgbClr val="33657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7346399" y="3445827"/>
            <a:ext cx="791400" cy="754200"/>
          </a:xfrm>
          <a:prstGeom prst="roundRect">
            <a:avLst>
              <a:gd name="adj" fmla="val 16667"/>
            </a:avLst>
          </a:prstGeom>
          <a:solidFill>
            <a:srgbClr val="1F424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5222755" y="3445827"/>
            <a:ext cx="791400" cy="754200"/>
          </a:xfrm>
          <a:prstGeom prst="roundRect">
            <a:avLst>
              <a:gd name="adj" fmla="val 16667"/>
            </a:avLst>
          </a:prstGeom>
          <a:solidFill>
            <a:srgbClr val="00ABB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txBox="1"/>
          <p:nvPr/>
        </p:nvSpPr>
        <p:spPr>
          <a:xfrm>
            <a:off x="6284580" y="3602877"/>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#336574</a:t>
            </a:r>
            <a:endParaRPr sz="1000">
              <a:solidFill>
                <a:srgbClr val="FFFFFF"/>
              </a:solidFill>
            </a:endParaRPr>
          </a:p>
        </p:txBody>
      </p:sp>
      <p:sp>
        <p:nvSpPr>
          <p:cNvPr id="2267" name="Google Shape;2267;p61"/>
          <p:cNvSpPr txBox="1"/>
          <p:nvPr/>
        </p:nvSpPr>
        <p:spPr>
          <a:xfrm>
            <a:off x="7346405" y="3602877"/>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#1f424c</a:t>
            </a:r>
            <a:endParaRPr sz="1000">
              <a:solidFill>
                <a:srgbClr val="FFFFFF"/>
              </a:solidFill>
            </a:endParaRPr>
          </a:p>
        </p:txBody>
      </p:sp>
      <p:sp>
        <p:nvSpPr>
          <p:cNvPr id="2268" name="Google Shape;2268;p61"/>
          <p:cNvSpPr txBox="1"/>
          <p:nvPr/>
        </p:nvSpPr>
        <p:spPr>
          <a:xfrm>
            <a:off x="5222755" y="3602877"/>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#00abbf</a:t>
            </a:r>
            <a:endParaRPr sz="1000">
              <a:solidFill>
                <a:srgbClr val="FFFFFF"/>
              </a:solidFill>
            </a:endParaRPr>
          </a:p>
        </p:txBody>
      </p:sp>
      <p:grpSp>
        <p:nvGrpSpPr>
          <p:cNvPr id="2269" name="Google Shape;2269;p61"/>
          <p:cNvGrpSpPr/>
          <p:nvPr/>
        </p:nvGrpSpPr>
        <p:grpSpPr>
          <a:xfrm>
            <a:off x="1000742" y="3445827"/>
            <a:ext cx="3976875" cy="754200"/>
            <a:chOff x="2052655" y="3498875"/>
            <a:chExt cx="3976875" cy="754200"/>
          </a:xfrm>
        </p:grpSpPr>
        <p:sp>
          <p:nvSpPr>
            <p:cNvPr id="2270" name="Google Shape;2270;p61"/>
            <p:cNvSpPr/>
            <p:nvPr/>
          </p:nvSpPr>
          <p:spPr>
            <a:xfrm>
              <a:off x="3114480" y="3498875"/>
              <a:ext cx="791400" cy="754200"/>
            </a:xfrm>
            <a:prstGeom prst="roundRect">
              <a:avLst>
                <a:gd name="adj" fmla="val 16667"/>
              </a:avLst>
            </a:prstGeom>
            <a:solidFill>
              <a:srgbClr val="CEB2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4176300" y="3498875"/>
              <a:ext cx="791400" cy="754200"/>
            </a:xfrm>
            <a:prstGeom prst="roundRect">
              <a:avLst>
                <a:gd name="adj" fmla="val 16667"/>
              </a:avLst>
            </a:prstGeom>
            <a:solidFill>
              <a:srgbClr val="E83D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5238120" y="3498875"/>
              <a:ext cx="791400" cy="754200"/>
            </a:xfrm>
            <a:prstGeom prst="roundRect">
              <a:avLst>
                <a:gd name="adj" fmla="val 16667"/>
              </a:avLst>
            </a:prstGeom>
            <a:solidFill>
              <a:srgbClr val="B2322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2052655" y="3498875"/>
              <a:ext cx="791400" cy="754200"/>
            </a:xfrm>
            <a:prstGeom prst="roundRect">
              <a:avLst>
                <a:gd name="adj" fmla="val 16667"/>
              </a:avLst>
            </a:prstGeom>
            <a:solidFill>
              <a:srgbClr val="F4D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#ceb200</a:t>
              </a:r>
              <a:endParaRPr sz="1000">
                <a:solidFill>
                  <a:srgbClr val="FFFFFF"/>
                </a:solidFill>
              </a:endParaRPr>
            </a:p>
          </p:txBody>
        </p:sp>
        <p:sp>
          <p:nvSpPr>
            <p:cNvPr id="2275" name="Google Shape;2275;p61"/>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#e83d3d</a:t>
              </a:r>
              <a:endParaRPr sz="1000">
                <a:solidFill>
                  <a:srgbClr val="FFFFFF"/>
                </a:solidFill>
              </a:endParaRPr>
            </a:p>
          </p:txBody>
        </p:sp>
        <p:sp>
          <p:nvSpPr>
            <p:cNvPr id="2276" name="Google Shape;2276;p61"/>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#b2322e</a:t>
              </a:r>
              <a:endParaRPr sz="1000">
                <a:solidFill>
                  <a:srgbClr val="FFFFFF"/>
                </a:solidFill>
              </a:endParaRPr>
            </a:p>
          </p:txBody>
        </p:sp>
        <p:sp>
          <p:nvSpPr>
            <p:cNvPr id="2277" name="Google Shape;2277;p61"/>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#f4d000</a:t>
              </a:r>
              <a:endParaRPr sz="100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81"/>
        <p:cNvGrpSpPr/>
        <p:nvPr/>
      </p:nvGrpSpPr>
      <p:grpSpPr>
        <a:xfrm>
          <a:off x="0" y="0"/>
          <a:ext cx="0" cy="0"/>
          <a:chOff x="0" y="0"/>
          <a:chExt cx="0" cy="0"/>
        </a:xfrm>
      </p:grpSpPr>
      <p:sp>
        <p:nvSpPr>
          <p:cNvPr id="2282" name="Google Shape;2282;p62"/>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2283" name="Google Shape;2283;p62"/>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2284" name="Google Shape;2284;p6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285" name="Google Shape;2285;p62"/>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286" name="Google Shape;2286;p62"/>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287" name="Google Shape;2287;p62"/>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288" name="Google Shape;2288;p62"/>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289" name="Google Shape;2289;p6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290" name="Google Shape;2290;p6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291" name="Google Shape;2291;p6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292" name="Google Shape;2292;p6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293" name="Google Shape;2293;p62"/>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grpSp>
        <p:nvGrpSpPr>
          <p:cNvPr id="696" name="Google Shape;696;p35"/>
          <p:cNvGrpSpPr/>
          <p:nvPr/>
        </p:nvGrpSpPr>
        <p:grpSpPr>
          <a:xfrm>
            <a:off x="1720810" y="541156"/>
            <a:ext cx="1367031" cy="807304"/>
            <a:chOff x="1506675" y="1426838"/>
            <a:chExt cx="1097400" cy="644400"/>
          </a:xfrm>
        </p:grpSpPr>
        <p:sp>
          <p:nvSpPr>
            <p:cNvPr id="697" name="Google Shape;697;p35"/>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5"/>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5"/>
          <p:cNvSpPr txBox="1">
            <a:spLocks noGrp="1"/>
          </p:cNvSpPr>
          <p:nvPr>
            <p:ph type="title"/>
          </p:nvPr>
        </p:nvSpPr>
        <p:spPr>
          <a:xfrm>
            <a:off x="1808700" y="596814"/>
            <a:ext cx="1194600" cy="6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700" name="Google Shape;700;p35"/>
          <p:cNvPicPr preferRelativeResize="0"/>
          <p:nvPr/>
        </p:nvPicPr>
        <p:blipFill rotWithShape="1">
          <a:blip r:embed="rId3">
            <a:alphaModFix/>
          </a:blip>
          <a:srcRect l="2971" r="37716"/>
          <a:stretch/>
        </p:blipFill>
        <p:spPr>
          <a:xfrm>
            <a:off x="4572000" y="0"/>
            <a:ext cx="4572000" cy="5143500"/>
          </a:xfrm>
          <a:prstGeom prst="rect">
            <a:avLst/>
          </a:prstGeom>
          <a:noFill/>
          <a:ln>
            <a:noFill/>
          </a:ln>
        </p:spPr>
      </p:pic>
      <p:sp>
        <p:nvSpPr>
          <p:cNvPr id="701" name="Google Shape;701;p35"/>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txBox="1">
            <a:spLocks noGrp="1"/>
          </p:cNvSpPr>
          <p:nvPr>
            <p:ph type="subTitle" idx="1"/>
          </p:nvPr>
        </p:nvSpPr>
        <p:spPr>
          <a:xfrm>
            <a:off x="752199" y="1937949"/>
            <a:ext cx="3258096"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pic>
        <p:nvPicPr>
          <p:cNvPr id="5" name="Picture 4" descr="Icon&#10;&#10;Description automatically generated">
            <a:extLst>
              <a:ext uri="{FF2B5EF4-FFF2-40B4-BE49-F238E27FC236}">
                <a16:creationId xmlns:a16="http://schemas.microsoft.com/office/drawing/2014/main" id="{F3F20EB2-3BE3-451D-A1B6-5D3D15A5AFE2}"/>
              </a:ext>
            </a:extLst>
          </p:cNvPr>
          <p:cNvPicPr>
            <a:picLocks noChangeAspect="1"/>
          </p:cNvPicPr>
          <p:nvPr/>
        </p:nvPicPr>
        <p:blipFill>
          <a:blip r:embed="rId4"/>
          <a:stretch>
            <a:fillRect/>
          </a:stretch>
        </p:blipFill>
        <p:spPr>
          <a:xfrm>
            <a:off x="1555372" y="2786215"/>
            <a:ext cx="1651751" cy="16517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6"/>
          <p:cNvSpPr txBox="1">
            <a:spLocks noGrp="1"/>
          </p:cNvSpPr>
          <p:nvPr>
            <p:ph type="title"/>
          </p:nvPr>
        </p:nvSpPr>
        <p:spPr>
          <a:xfrm>
            <a:off x="713228" y="1431480"/>
            <a:ext cx="3858900" cy="5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sz="2400" dirty="0">
              <a:solidFill>
                <a:srgbClr val="FFFFFF"/>
              </a:solidFill>
            </a:endParaRPr>
          </a:p>
        </p:txBody>
      </p:sp>
      <p:grpSp>
        <p:nvGrpSpPr>
          <p:cNvPr id="713" name="Google Shape;713;p36"/>
          <p:cNvGrpSpPr/>
          <p:nvPr/>
        </p:nvGrpSpPr>
        <p:grpSpPr>
          <a:xfrm>
            <a:off x="4116886" y="-147566"/>
            <a:ext cx="5493455" cy="5645342"/>
            <a:chOff x="4116886" y="-147566"/>
            <a:chExt cx="5493455" cy="5645342"/>
          </a:xfrm>
        </p:grpSpPr>
        <p:grpSp>
          <p:nvGrpSpPr>
            <p:cNvPr id="714" name="Google Shape;714;p36"/>
            <p:cNvGrpSpPr/>
            <p:nvPr/>
          </p:nvGrpSpPr>
          <p:grpSpPr>
            <a:xfrm rot="-1799968">
              <a:off x="4928804" y="532822"/>
              <a:ext cx="3869619" cy="4284566"/>
              <a:chOff x="5182500" y="425425"/>
              <a:chExt cx="1763700" cy="1952825"/>
            </a:xfrm>
          </p:grpSpPr>
          <p:sp>
            <p:nvSpPr>
              <p:cNvPr id="715" name="Google Shape;715;p36"/>
              <p:cNvSpPr/>
              <p:nvPr/>
            </p:nvSpPr>
            <p:spPr>
              <a:xfrm>
                <a:off x="5182500" y="1378775"/>
                <a:ext cx="1763700" cy="37975"/>
              </a:xfrm>
              <a:custGeom>
                <a:avLst/>
                <a:gdLst/>
                <a:ahLst/>
                <a:cxnLst/>
                <a:rect l="l" t="t" r="r" b="b"/>
                <a:pathLst>
                  <a:path w="70548" h="1519" extrusionOk="0">
                    <a:moveTo>
                      <a:pt x="0" y="1"/>
                    </a:moveTo>
                    <a:lnTo>
                      <a:pt x="0" y="1519"/>
                    </a:lnTo>
                    <a:lnTo>
                      <a:pt x="70548" y="1519"/>
                    </a:lnTo>
                    <a:lnTo>
                      <a:pt x="705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6368200"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5722425"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5528125" y="1219250"/>
                <a:ext cx="34325" cy="63150"/>
              </a:xfrm>
              <a:custGeom>
                <a:avLst/>
                <a:gdLst/>
                <a:ahLst/>
                <a:cxnLst/>
                <a:rect l="l" t="t" r="r" b="b"/>
                <a:pathLst>
                  <a:path w="1373" h="2526" extrusionOk="0">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5329175" y="1219250"/>
                <a:ext cx="34325" cy="63150"/>
              </a:xfrm>
              <a:custGeom>
                <a:avLst/>
                <a:gdLst/>
                <a:ahLst/>
                <a:cxnLst/>
                <a:rect l="l" t="t" r="r" b="b"/>
                <a:pathLst>
                  <a:path w="1373" h="2526" extrusionOk="0">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5602475" y="994525"/>
                <a:ext cx="47500" cy="141275"/>
              </a:xfrm>
              <a:custGeom>
                <a:avLst/>
                <a:gdLst/>
                <a:ahLst/>
                <a:cxnLst/>
                <a:rect l="l" t="t" r="r" b="b"/>
                <a:pathLst>
                  <a:path w="1900" h="5651" extrusionOk="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5602475" y="681200"/>
                <a:ext cx="47500" cy="141175"/>
              </a:xfrm>
              <a:custGeom>
                <a:avLst/>
                <a:gdLst/>
                <a:ahLst/>
                <a:cxnLst/>
                <a:rect l="l" t="t" r="r" b="b"/>
                <a:pathLst>
                  <a:path w="1900" h="5647" extrusionOk="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5241625" y="994525"/>
                <a:ext cx="47525" cy="141275"/>
              </a:xfrm>
              <a:custGeom>
                <a:avLst/>
                <a:gdLst/>
                <a:ahLst/>
                <a:cxnLst/>
                <a:rect l="l" t="t" r="r" b="b"/>
                <a:pathLst>
                  <a:path w="1901" h="5651" extrusionOk="0">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5241625" y="681200"/>
                <a:ext cx="47525" cy="141175"/>
              </a:xfrm>
              <a:custGeom>
                <a:avLst/>
                <a:gdLst/>
                <a:ahLst/>
                <a:cxnLst/>
                <a:rect l="l" t="t" r="r" b="b"/>
                <a:pathLst>
                  <a:path w="1901" h="5647" extrusionOk="0">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5257500" y="510200"/>
                <a:ext cx="376725" cy="753425"/>
              </a:xfrm>
              <a:custGeom>
                <a:avLst/>
                <a:gdLst/>
                <a:ahLst/>
                <a:cxnLst/>
                <a:rect l="l" t="t" r="r" b="b"/>
                <a:pathLst>
                  <a:path w="15069" h="30137" extrusionOk="0">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5310200" y="525525"/>
                <a:ext cx="271200" cy="187875"/>
              </a:xfrm>
              <a:custGeom>
                <a:avLst/>
                <a:gdLst/>
                <a:ahLst/>
                <a:cxnLst/>
                <a:rect l="l" t="t" r="r" b="b"/>
                <a:pathLst>
                  <a:path w="10848" h="7515" extrusionOk="0">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5359025" y="579450"/>
                <a:ext cx="173675" cy="336800"/>
              </a:xfrm>
              <a:custGeom>
                <a:avLst/>
                <a:gdLst/>
                <a:ahLst/>
                <a:cxnLst/>
                <a:rect l="l" t="t" r="r" b="b"/>
                <a:pathLst>
                  <a:path w="6947" h="13472" extrusionOk="0">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5308100" y="687975"/>
                <a:ext cx="275400" cy="475025"/>
              </a:xfrm>
              <a:custGeom>
                <a:avLst/>
                <a:gdLst/>
                <a:ahLst/>
                <a:cxnLst/>
                <a:rect l="l" t="t" r="r" b="b"/>
                <a:pathLst>
                  <a:path w="11016" h="19001" extrusionOk="0">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5269025" y="673675"/>
                <a:ext cx="114450" cy="184850"/>
              </a:xfrm>
              <a:custGeom>
                <a:avLst/>
                <a:gdLst/>
                <a:ahLst/>
                <a:cxnLst/>
                <a:rect l="l" t="t" r="r" b="b"/>
                <a:pathLst>
                  <a:path w="4578" h="7394" extrusionOk="0">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5292225" y="1089975"/>
                <a:ext cx="75700" cy="87250"/>
              </a:xfrm>
              <a:custGeom>
                <a:avLst/>
                <a:gdLst/>
                <a:ahLst/>
                <a:cxnLst/>
                <a:rect l="l" t="t" r="r" b="b"/>
                <a:pathLst>
                  <a:path w="3028" h="3490" extrusionOk="0">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5275800" y="863175"/>
                <a:ext cx="85450" cy="19100"/>
              </a:xfrm>
              <a:custGeom>
                <a:avLst/>
                <a:gdLst/>
                <a:ahLst/>
                <a:cxnLst/>
                <a:rect l="l" t="t" r="r" b="b"/>
                <a:pathLst>
                  <a:path w="3418" h="764" extrusionOk="0">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5275800" y="960575"/>
                <a:ext cx="92575" cy="19025"/>
              </a:xfrm>
              <a:custGeom>
                <a:avLst/>
                <a:gdLst/>
                <a:ahLst/>
                <a:cxnLst/>
                <a:rect l="l" t="t" r="r" b="b"/>
                <a:pathLst>
                  <a:path w="3703" h="761" extrusionOk="0">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5275800" y="1054900"/>
                <a:ext cx="92575" cy="19000"/>
              </a:xfrm>
              <a:custGeom>
                <a:avLst/>
                <a:gdLst/>
                <a:ahLst/>
                <a:cxnLst/>
                <a:rect l="l" t="t" r="r" b="b"/>
                <a:pathLst>
                  <a:path w="3703" h="760" extrusionOk="0">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5508150" y="673675"/>
                <a:ext cx="114525" cy="184850"/>
              </a:xfrm>
              <a:custGeom>
                <a:avLst/>
                <a:gdLst/>
                <a:ahLst/>
                <a:cxnLst/>
                <a:rect l="l" t="t" r="r" b="b"/>
                <a:pathLst>
                  <a:path w="4581" h="7394" extrusionOk="0">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5523800" y="1089975"/>
                <a:ext cx="75700" cy="87250"/>
              </a:xfrm>
              <a:custGeom>
                <a:avLst/>
                <a:gdLst/>
                <a:ahLst/>
                <a:cxnLst/>
                <a:rect l="l" t="t" r="r" b="b"/>
                <a:pathLst>
                  <a:path w="3028" h="3490" extrusionOk="0">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5530475" y="863175"/>
                <a:ext cx="85450" cy="19100"/>
              </a:xfrm>
              <a:custGeom>
                <a:avLst/>
                <a:gdLst/>
                <a:ahLst/>
                <a:cxnLst/>
                <a:rect l="l" t="t" r="r" b="b"/>
                <a:pathLst>
                  <a:path w="3418" h="764" extrusionOk="0">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5523250" y="960575"/>
                <a:ext cx="92675" cy="19025"/>
              </a:xfrm>
              <a:custGeom>
                <a:avLst/>
                <a:gdLst/>
                <a:ahLst/>
                <a:cxnLst/>
                <a:rect l="l" t="t" r="r" b="b"/>
                <a:pathLst>
                  <a:path w="3707" h="761" extrusionOk="0">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5523250" y="1054900"/>
                <a:ext cx="92675" cy="19000"/>
              </a:xfrm>
              <a:custGeom>
                <a:avLst/>
                <a:gdLst/>
                <a:ahLst/>
                <a:cxnLst/>
                <a:rect l="l" t="t" r="r" b="b"/>
                <a:pathLst>
                  <a:path w="3707" h="760" extrusionOk="0">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5336600" y="788825"/>
                <a:ext cx="218525" cy="335550"/>
              </a:xfrm>
              <a:custGeom>
                <a:avLst/>
                <a:gdLst/>
                <a:ahLst/>
                <a:cxnLst/>
                <a:rect l="l" t="t" r="r" b="b"/>
                <a:pathLst>
                  <a:path w="8741" h="13422" extrusionOk="0">
                    <a:moveTo>
                      <a:pt x="0" y="0"/>
                    </a:moveTo>
                    <a:lnTo>
                      <a:pt x="0" y="13422"/>
                    </a:lnTo>
                    <a:lnTo>
                      <a:pt x="8740" y="13422"/>
                    </a:lnTo>
                    <a:lnTo>
                      <a:pt x="8740" y="0"/>
                    </a:lnTo>
                    <a:close/>
                  </a:path>
                </a:pathLst>
              </a:custGeom>
              <a:solidFill>
                <a:srgbClr val="C65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5358450" y="822350"/>
                <a:ext cx="174800" cy="268525"/>
              </a:xfrm>
              <a:custGeom>
                <a:avLst/>
                <a:gdLst/>
                <a:ahLst/>
                <a:cxnLst/>
                <a:rect l="l" t="t" r="r" b="b"/>
                <a:pathLst>
                  <a:path w="6992" h="10741" extrusionOk="0">
                    <a:moveTo>
                      <a:pt x="1" y="0"/>
                    </a:moveTo>
                    <a:lnTo>
                      <a:pt x="1" y="10741"/>
                    </a:lnTo>
                    <a:lnTo>
                      <a:pt x="6992" y="10741"/>
                    </a:lnTo>
                    <a:lnTo>
                      <a:pt x="6992" y="0"/>
                    </a:lnTo>
                    <a:close/>
                  </a:path>
                </a:pathLst>
              </a:custGeom>
              <a:solidFill>
                <a:srgbClr val="D07C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5343700" y="700350"/>
                <a:ext cx="84700" cy="26825"/>
              </a:xfrm>
              <a:custGeom>
                <a:avLst/>
                <a:gdLst/>
                <a:ahLst/>
                <a:cxnLst/>
                <a:rect l="l" t="t" r="r" b="b"/>
                <a:pathLst>
                  <a:path w="3388" h="1073" extrusionOk="0">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5246400" y="745125"/>
                <a:ext cx="47500" cy="47500"/>
              </a:xfrm>
              <a:custGeom>
                <a:avLst/>
                <a:gdLst/>
                <a:ahLst/>
                <a:cxnLst/>
                <a:rect l="l" t="t" r="r" b="b"/>
                <a:pathLst>
                  <a:path w="1900" h="1900" extrusionOk="0">
                    <a:moveTo>
                      <a:pt x="1900" y="0"/>
                    </a:moveTo>
                    <a:lnTo>
                      <a:pt x="1" y="1385"/>
                    </a:lnTo>
                    <a:lnTo>
                      <a:pt x="1" y="1899"/>
                    </a:lnTo>
                    <a:lnTo>
                      <a:pt x="1900" y="1735"/>
                    </a:lnTo>
                    <a:lnTo>
                      <a:pt x="190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5597825" y="745125"/>
                <a:ext cx="47500" cy="47500"/>
              </a:xfrm>
              <a:custGeom>
                <a:avLst/>
                <a:gdLst/>
                <a:ahLst/>
                <a:cxnLst/>
                <a:rect l="l" t="t" r="r" b="b"/>
                <a:pathLst>
                  <a:path w="1900" h="1900" extrusionOk="0">
                    <a:moveTo>
                      <a:pt x="0" y="0"/>
                    </a:moveTo>
                    <a:lnTo>
                      <a:pt x="0" y="1735"/>
                    </a:lnTo>
                    <a:lnTo>
                      <a:pt x="1899" y="1899"/>
                    </a:lnTo>
                    <a:lnTo>
                      <a:pt x="1899" y="1385"/>
                    </a:lnTo>
                    <a:lnTo>
                      <a:pt x="0" y="0"/>
                    </a:lnTo>
                    <a:close/>
                  </a:path>
                </a:pathLst>
              </a:custGeom>
              <a:solidFill>
                <a:srgbClr val="964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5275250" y="818100"/>
                <a:ext cx="13450" cy="315500"/>
              </a:xfrm>
              <a:custGeom>
                <a:avLst/>
                <a:gdLst/>
                <a:ahLst/>
                <a:cxnLst/>
                <a:rect l="l" t="t" r="r" b="b"/>
                <a:pathLst>
                  <a:path w="538" h="12620" extrusionOk="0">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5275800" y="863175"/>
                <a:ext cx="12900" cy="19100"/>
              </a:xfrm>
              <a:custGeom>
                <a:avLst/>
                <a:gdLst/>
                <a:ahLst/>
                <a:cxnLst/>
                <a:rect l="l" t="t" r="r" b="b"/>
                <a:pathLst>
                  <a:path w="516" h="764" extrusionOk="0">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5275800" y="960575"/>
                <a:ext cx="12900" cy="19025"/>
              </a:xfrm>
              <a:custGeom>
                <a:avLst/>
                <a:gdLst/>
                <a:ahLst/>
                <a:cxnLst/>
                <a:rect l="l" t="t" r="r" b="b"/>
                <a:pathLst>
                  <a:path w="516" h="761" extrusionOk="0">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5275800" y="1054900"/>
                <a:ext cx="12900" cy="19000"/>
              </a:xfrm>
              <a:custGeom>
                <a:avLst/>
                <a:gdLst/>
                <a:ahLst/>
                <a:cxnLst/>
                <a:rect l="l" t="t" r="r" b="b"/>
                <a:pathLst>
                  <a:path w="516" h="760" extrusionOk="0">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5602900" y="818100"/>
                <a:ext cx="13475" cy="315500"/>
              </a:xfrm>
              <a:custGeom>
                <a:avLst/>
                <a:gdLst/>
                <a:ahLst/>
                <a:cxnLst/>
                <a:rect l="l" t="t" r="r" b="b"/>
                <a:pathLst>
                  <a:path w="539" h="12620" extrusionOk="0">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5602900" y="863175"/>
                <a:ext cx="13025" cy="19100"/>
              </a:xfrm>
              <a:custGeom>
                <a:avLst/>
                <a:gdLst/>
                <a:ahLst/>
                <a:cxnLst/>
                <a:rect l="l" t="t" r="r" b="b"/>
                <a:pathLst>
                  <a:path w="521" h="764" extrusionOk="0">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5602900" y="960575"/>
                <a:ext cx="13025" cy="19025"/>
              </a:xfrm>
              <a:custGeom>
                <a:avLst/>
                <a:gdLst/>
                <a:ahLst/>
                <a:cxnLst/>
                <a:rect l="l" t="t" r="r" b="b"/>
                <a:pathLst>
                  <a:path w="521" h="761" extrusionOk="0">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5602900" y="1054900"/>
                <a:ext cx="13025" cy="19000"/>
              </a:xfrm>
              <a:custGeom>
                <a:avLst/>
                <a:gdLst/>
                <a:ahLst/>
                <a:cxnLst/>
                <a:rect l="l" t="t" r="r" b="b"/>
                <a:pathLst>
                  <a:path w="521" h="760" extrusionOk="0">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5277700" y="510750"/>
                <a:ext cx="71350" cy="56000"/>
              </a:xfrm>
              <a:custGeom>
                <a:avLst/>
                <a:gdLst/>
                <a:ahLst/>
                <a:cxnLst/>
                <a:rect l="l" t="t" r="r" b="b"/>
                <a:pathLst>
                  <a:path w="2854" h="2240" extrusionOk="0">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5289775" y="523375"/>
                <a:ext cx="39300" cy="30775"/>
              </a:xfrm>
              <a:custGeom>
                <a:avLst/>
                <a:gdLst/>
                <a:ahLst/>
                <a:cxnLst/>
                <a:rect l="l" t="t" r="r" b="b"/>
                <a:pathLst>
                  <a:path w="1572" h="1231" extrusionOk="0">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5542550" y="510750"/>
                <a:ext cx="71375" cy="56000"/>
              </a:xfrm>
              <a:custGeom>
                <a:avLst/>
                <a:gdLst/>
                <a:ahLst/>
                <a:cxnLst/>
                <a:rect l="l" t="t" r="r" b="b"/>
                <a:pathLst>
                  <a:path w="2855" h="2240" extrusionOk="0">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5562625" y="523375"/>
                <a:ext cx="39200" cy="30775"/>
              </a:xfrm>
              <a:custGeom>
                <a:avLst/>
                <a:gdLst/>
                <a:ahLst/>
                <a:cxnLst/>
                <a:rect l="l" t="t" r="r" b="b"/>
                <a:pathLst>
                  <a:path w="1568" h="1231" extrusionOk="0">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6162925" y="2271700"/>
                <a:ext cx="28875" cy="50475"/>
              </a:xfrm>
              <a:custGeom>
                <a:avLst/>
                <a:gdLst/>
                <a:ahLst/>
                <a:cxnLst/>
                <a:rect l="l" t="t" r="r" b="b"/>
                <a:pathLst>
                  <a:path w="1155" h="2019" extrusionOk="0">
                    <a:moveTo>
                      <a:pt x="577" y="0"/>
                    </a:moveTo>
                    <a:cubicBezTo>
                      <a:pt x="258" y="0"/>
                      <a:pt x="1" y="257"/>
                      <a:pt x="1" y="572"/>
                    </a:cubicBezTo>
                    <a:lnTo>
                      <a:pt x="1" y="1442"/>
                    </a:lnTo>
                    <a:cubicBezTo>
                      <a:pt x="1" y="1762"/>
                      <a:pt x="258" y="2019"/>
                      <a:pt x="577" y="2019"/>
                    </a:cubicBezTo>
                    <a:cubicBezTo>
                      <a:pt x="897" y="2019"/>
                      <a:pt x="1154" y="1762"/>
                      <a:pt x="1154" y="1442"/>
                    </a:cubicBezTo>
                    <a:lnTo>
                      <a:pt x="1154" y="572"/>
                    </a:lnTo>
                    <a:cubicBezTo>
                      <a:pt x="1154" y="257"/>
                      <a:pt x="897" y="0"/>
                      <a:pt x="577"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5936900" y="2271700"/>
                <a:ext cx="28750" cy="50475"/>
              </a:xfrm>
              <a:custGeom>
                <a:avLst/>
                <a:gdLst/>
                <a:ahLst/>
                <a:cxnLst/>
                <a:rect l="l" t="t" r="r" b="b"/>
                <a:pathLst>
                  <a:path w="1150" h="2019" extrusionOk="0">
                    <a:moveTo>
                      <a:pt x="573" y="0"/>
                    </a:moveTo>
                    <a:cubicBezTo>
                      <a:pt x="258" y="0"/>
                      <a:pt x="0" y="257"/>
                      <a:pt x="0" y="572"/>
                    </a:cubicBezTo>
                    <a:lnTo>
                      <a:pt x="0" y="1442"/>
                    </a:lnTo>
                    <a:cubicBezTo>
                      <a:pt x="0" y="1762"/>
                      <a:pt x="258" y="2019"/>
                      <a:pt x="573" y="2019"/>
                    </a:cubicBezTo>
                    <a:cubicBezTo>
                      <a:pt x="893" y="2019"/>
                      <a:pt x="1150" y="1762"/>
                      <a:pt x="1150" y="1442"/>
                    </a:cubicBezTo>
                    <a:lnTo>
                      <a:pt x="1150" y="572"/>
                    </a:lnTo>
                    <a:cubicBezTo>
                      <a:pt x="1150" y="257"/>
                      <a:pt x="893" y="0"/>
                      <a:pt x="573"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6229625" y="2039675"/>
                <a:ext cx="39725" cy="147150"/>
              </a:xfrm>
              <a:custGeom>
                <a:avLst/>
                <a:gdLst/>
                <a:ahLst/>
                <a:cxnLst/>
                <a:rect l="l" t="t" r="r" b="b"/>
                <a:pathLst>
                  <a:path w="1589" h="5886" extrusionOk="0">
                    <a:moveTo>
                      <a:pt x="795" y="0"/>
                    </a:moveTo>
                    <a:cubicBezTo>
                      <a:pt x="355" y="0"/>
                      <a:pt x="0" y="355"/>
                      <a:pt x="0" y="795"/>
                    </a:cubicBezTo>
                    <a:lnTo>
                      <a:pt x="0" y="5091"/>
                    </a:lnTo>
                    <a:cubicBezTo>
                      <a:pt x="0" y="5531"/>
                      <a:pt x="355" y="5885"/>
                      <a:pt x="795" y="5885"/>
                    </a:cubicBezTo>
                    <a:cubicBezTo>
                      <a:pt x="1234" y="5885"/>
                      <a:pt x="1588" y="5531"/>
                      <a:pt x="1588" y="5091"/>
                    </a:cubicBezTo>
                    <a:lnTo>
                      <a:pt x="1588" y="795"/>
                    </a:lnTo>
                    <a:cubicBezTo>
                      <a:pt x="1588" y="355"/>
                      <a:pt x="1234" y="0"/>
                      <a:pt x="79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6229625" y="1654975"/>
                <a:ext cx="39725" cy="147250"/>
              </a:xfrm>
              <a:custGeom>
                <a:avLst/>
                <a:gdLst/>
                <a:ahLst/>
                <a:cxnLst/>
                <a:rect l="l" t="t" r="r" b="b"/>
                <a:pathLst>
                  <a:path w="1589" h="5890" extrusionOk="0">
                    <a:moveTo>
                      <a:pt x="795" y="0"/>
                    </a:moveTo>
                    <a:cubicBezTo>
                      <a:pt x="355" y="0"/>
                      <a:pt x="0" y="360"/>
                      <a:pt x="0" y="799"/>
                    </a:cubicBezTo>
                    <a:lnTo>
                      <a:pt x="0" y="5091"/>
                    </a:lnTo>
                    <a:cubicBezTo>
                      <a:pt x="0" y="5535"/>
                      <a:pt x="355" y="5890"/>
                      <a:pt x="795" y="5890"/>
                    </a:cubicBezTo>
                    <a:cubicBezTo>
                      <a:pt x="1234" y="5890"/>
                      <a:pt x="1588" y="5535"/>
                      <a:pt x="1588" y="5091"/>
                    </a:cubicBezTo>
                    <a:lnTo>
                      <a:pt x="1588" y="799"/>
                    </a:lnTo>
                    <a:cubicBezTo>
                      <a:pt x="1588" y="360"/>
                      <a:pt x="1234" y="0"/>
                      <a:pt x="79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5859225" y="2039675"/>
                <a:ext cx="39850" cy="147150"/>
              </a:xfrm>
              <a:custGeom>
                <a:avLst/>
                <a:gdLst/>
                <a:ahLst/>
                <a:cxnLst/>
                <a:rect l="l" t="t" r="r" b="b"/>
                <a:pathLst>
                  <a:path w="1594" h="5886" extrusionOk="0">
                    <a:moveTo>
                      <a:pt x="795" y="0"/>
                    </a:moveTo>
                    <a:cubicBezTo>
                      <a:pt x="356" y="0"/>
                      <a:pt x="0" y="355"/>
                      <a:pt x="0" y="795"/>
                    </a:cubicBezTo>
                    <a:lnTo>
                      <a:pt x="0" y="5091"/>
                    </a:lnTo>
                    <a:cubicBezTo>
                      <a:pt x="0" y="5531"/>
                      <a:pt x="356" y="5885"/>
                      <a:pt x="795" y="5885"/>
                    </a:cubicBezTo>
                    <a:cubicBezTo>
                      <a:pt x="1235" y="5885"/>
                      <a:pt x="1594" y="5531"/>
                      <a:pt x="1594" y="5091"/>
                    </a:cubicBezTo>
                    <a:lnTo>
                      <a:pt x="1594" y="795"/>
                    </a:lnTo>
                    <a:cubicBezTo>
                      <a:pt x="1594" y="355"/>
                      <a:pt x="1235" y="0"/>
                      <a:pt x="79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5859225" y="1654975"/>
                <a:ext cx="39850" cy="147250"/>
              </a:xfrm>
              <a:custGeom>
                <a:avLst/>
                <a:gdLst/>
                <a:ahLst/>
                <a:cxnLst/>
                <a:rect l="l" t="t" r="r" b="b"/>
                <a:pathLst>
                  <a:path w="1594" h="5890" extrusionOk="0">
                    <a:moveTo>
                      <a:pt x="795" y="0"/>
                    </a:moveTo>
                    <a:cubicBezTo>
                      <a:pt x="356" y="0"/>
                      <a:pt x="0" y="360"/>
                      <a:pt x="0" y="799"/>
                    </a:cubicBezTo>
                    <a:lnTo>
                      <a:pt x="0" y="5091"/>
                    </a:lnTo>
                    <a:cubicBezTo>
                      <a:pt x="0" y="5535"/>
                      <a:pt x="356" y="5890"/>
                      <a:pt x="795" y="5890"/>
                    </a:cubicBezTo>
                    <a:cubicBezTo>
                      <a:pt x="1235" y="5890"/>
                      <a:pt x="1594" y="5535"/>
                      <a:pt x="1594" y="5091"/>
                    </a:cubicBezTo>
                    <a:lnTo>
                      <a:pt x="1594" y="799"/>
                    </a:lnTo>
                    <a:cubicBezTo>
                      <a:pt x="1594" y="360"/>
                      <a:pt x="1235" y="0"/>
                      <a:pt x="79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5872000" y="1481875"/>
                <a:ext cx="384600" cy="823450"/>
              </a:xfrm>
              <a:custGeom>
                <a:avLst/>
                <a:gdLst/>
                <a:ahLst/>
                <a:cxnLst/>
                <a:rect l="l" t="t" r="r" b="b"/>
                <a:pathLst>
                  <a:path w="15384" h="32938" extrusionOk="0">
                    <a:moveTo>
                      <a:pt x="3551" y="0"/>
                    </a:moveTo>
                    <a:cubicBezTo>
                      <a:pt x="1589" y="0"/>
                      <a:pt x="0" y="1448"/>
                      <a:pt x="0" y="3232"/>
                    </a:cubicBezTo>
                    <a:lnTo>
                      <a:pt x="0" y="29707"/>
                    </a:lnTo>
                    <a:cubicBezTo>
                      <a:pt x="0" y="31491"/>
                      <a:pt x="1589" y="32937"/>
                      <a:pt x="3551" y="32937"/>
                    </a:cubicBezTo>
                    <a:lnTo>
                      <a:pt x="11837" y="32937"/>
                    </a:lnTo>
                    <a:cubicBezTo>
                      <a:pt x="13795" y="32937"/>
                      <a:pt x="15383" y="31491"/>
                      <a:pt x="15383" y="29707"/>
                    </a:cubicBezTo>
                    <a:lnTo>
                      <a:pt x="15383" y="3232"/>
                    </a:lnTo>
                    <a:cubicBezTo>
                      <a:pt x="15383" y="1448"/>
                      <a:pt x="13795" y="0"/>
                      <a:pt x="11837"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5936325" y="1492750"/>
                <a:ext cx="255925" cy="106975"/>
              </a:xfrm>
              <a:custGeom>
                <a:avLst/>
                <a:gdLst/>
                <a:ahLst/>
                <a:cxnLst/>
                <a:rect l="l" t="t" r="r" b="b"/>
                <a:pathLst>
                  <a:path w="10237" h="4279" extrusionOk="0">
                    <a:moveTo>
                      <a:pt x="2367" y="1"/>
                    </a:moveTo>
                    <a:cubicBezTo>
                      <a:pt x="1062" y="1"/>
                      <a:pt x="1" y="1039"/>
                      <a:pt x="1" y="2326"/>
                    </a:cubicBezTo>
                    <a:lnTo>
                      <a:pt x="1" y="3764"/>
                    </a:lnTo>
                    <a:cubicBezTo>
                      <a:pt x="19" y="3782"/>
                      <a:pt x="32" y="3804"/>
                      <a:pt x="41" y="3830"/>
                    </a:cubicBezTo>
                    <a:lnTo>
                      <a:pt x="272" y="4279"/>
                    </a:lnTo>
                    <a:cubicBezTo>
                      <a:pt x="578" y="4146"/>
                      <a:pt x="924" y="4070"/>
                      <a:pt x="1293" y="4070"/>
                    </a:cubicBezTo>
                    <a:lnTo>
                      <a:pt x="2461" y="4070"/>
                    </a:lnTo>
                    <a:lnTo>
                      <a:pt x="2461" y="1833"/>
                    </a:lnTo>
                    <a:cubicBezTo>
                      <a:pt x="2461" y="1513"/>
                      <a:pt x="2686" y="1257"/>
                      <a:pt x="2966" y="1257"/>
                    </a:cubicBezTo>
                    <a:cubicBezTo>
                      <a:pt x="3241" y="1257"/>
                      <a:pt x="3467" y="1513"/>
                      <a:pt x="3467" y="1833"/>
                    </a:cubicBezTo>
                    <a:lnTo>
                      <a:pt x="3467" y="4070"/>
                    </a:lnTo>
                    <a:lnTo>
                      <a:pt x="6769" y="4070"/>
                    </a:lnTo>
                    <a:lnTo>
                      <a:pt x="6769" y="1833"/>
                    </a:lnTo>
                    <a:cubicBezTo>
                      <a:pt x="6769" y="1513"/>
                      <a:pt x="6996" y="1257"/>
                      <a:pt x="7275" y="1257"/>
                    </a:cubicBezTo>
                    <a:cubicBezTo>
                      <a:pt x="7555" y="1257"/>
                      <a:pt x="7777" y="1513"/>
                      <a:pt x="7777" y="1833"/>
                    </a:cubicBezTo>
                    <a:lnTo>
                      <a:pt x="7777" y="4070"/>
                    </a:lnTo>
                    <a:lnTo>
                      <a:pt x="8944" y="4070"/>
                    </a:lnTo>
                    <a:cubicBezTo>
                      <a:pt x="9313" y="4070"/>
                      <a:pt x="9663" y="4146"/>
                      <a:pt x="9970" y="4279"/>
                    </a:cubicBezTo>
                    <a:lnTo>
                      <a:pt x="10196" y="3830"/>
                    </a:lnTo>
                    <a:cubicBezTo>
                      <a:pt x="10210" y="3804"/>
                      <a:pt x="10223" y="3782"/>
                      <a:pt x="10237" y="3764"/>
                    </a:cubicBezTo>
                    <a:lnTo>
                      <a:pt x="10237" y="2326"/>
                    </a:lnTo>
                    <a:cubicBezTo>
                      <a:pt x="10237" y="1039"/>
                      <a:pt x="9180" y="1"/>
                      <a:pt x="7875" y="1"/>
                    </a:cubicBezTo>
                    <a:close/>
                  </a:path>
                </a:pathLst>
              </a:custGeom>
              <a:solidFill>
                <a:srgbClr val="E6C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5997825" y="1524150"/>
                <a:ext cx="25200" cy="586975"/>
              </a:xfrm>
              <a:custGeom>
                <a:avLst/>
                <a:gdLst/>
                <a:ahLst/>
                <a:cxnLst/>
                <a:rect l="l" t="t" r="r" b="b"/>
                <a:pathLst>
                  <a:path w="1008" h="23479" extrusionOk="0">
                    <a:moveTo>
                      <a:pt x="506" y="1"/>
                    </a:moveTo>
                    <a:cubicBezTo>
                      <a:pt x="226" y="1"/>
                      <a:pt x="1" y="257"/>
                      <a:pt x="1" y="577"/>
                    </a:cubicBezTo>
                    <a:lnTo>
                      <a:pt x="1" y="22903"/>
                    </a:lnTo>
                    <a:cubicBezTo>
                      <a:pt x="1" y="23222"/>
                      <a:pt x="226" y="23479"/>
                      <a:pt x="506" y="23479"/>
                    </a:cubicBezTo>
                    <a:cubicBezTo>
                      <a:pt x="781" y="23479"/>
                      <a:pt x="1007" y="23222"/>
                      <a:pt x="1007" y="22903"/>
                    </a:cubicBezTo>
                    <a:lnTo>
                      <a:pt x="1007" y="577"/>
                    </a:lnTo>
                    <a:cubicBezTo>
                      <a:pt x="1007" y="257"/>
                      <a:pt x="781" y="1"/>
                      <a:pt x="50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6105550" y="1524150"/>
                <a:ext cx="25200" cy="586975"/>
              </a:xfrm>
              <a:custGeom>
                <a:avLst/>
                <a:gdLst/>
                <a:ahLst/>
                <a:cxnLst/>
                <a:rect l="l" t="t" r="r" b="b"/>
                <a:pathLst>
                  <a:path w="1008" h="23479" extrusionOk="0">
                    <a:moveTo>
                      <a:pt x="506" y="1"/>
                    </a:moveTo>
                    <a:cubicBezTo>
                      <a:pt x="227" y="1"/>
                      <a:pt x="0" y="257"/>
                      <a:pt x="0" y="577"/>
                    </a:cubicBezTo>
                    <a:lnTo>
                      <a:pt x="0" y="22903"/>
                    </a:lnTo>
                    <a:cubicBezTo>
                      <a:pt x="0" y="23222"/>
                      <a:pt x="227" y="23479"/>
                      <a:pt x="506" y="23479"/>
                    </a:cubicBezTo>
                    <a:cubicBezTo>
                      <a:pt x="786" y="23479"/>
                      <a:pt x="1008" y="23222"/>
                      <a:pt x="1008" y="22903"/>
                    </a:cubicBezTo>
                    <a:lnTo>
                      <a:pt x="1008" y="577"/>
                    </a:lnTo>
                    <a:cubicBezTo>
                      <a:pt x="1008" y="257"/>
                      <a:pt x="786" y="1"/>
                      <a:pt x="50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5912925" y="1594475"/>
                <a:ext cx="302850" cy="667125"/>
              </a:xfrm>
              <a:custGeom>
                <a:avLst/>
                <a:gdLst/>
                <a:ahLst/>
                <a:cxnLst/>
                <a:rect l="l" t="t" r="r" b="b"/>
                <a:pathLst>
                  <a:path w="12114" h="26685" extrusionOk="0">
                    <a:moveTo>
                      <a:pt x="2229" y="1"/>
                    </a:moveTo>
                    <a:cubicBezTo>
                      <a:pt x="1000" y="1"/>
                      <a:pt x="1" y="849"/>
                      <a:pt x="1" y="1901"/>
                    </a:cubicBezTo>
                    <a:lnTo>
                      <a:pt x="1" y="24785"/>
                    </a:lnTo>
                    <a:cubicBezTo>
                      <a:pt x="1" y="25832"/>
                      <a:pt x="1000" y="26684"/>
                      <a:pt x="2229" y="26684"/>
                    </a:cubicBezTo>
                    <a:lnTo>
                      <a:pt x="9880" y="26684"/>
                    </a:lnTo>
                    <a:cubicBezTo>
                      <a:pt x="11114" y="26684"/>
                      <a:pt x="12113" y="25832"/>
                      <a:pt x="12113" y="24785"/>
                    </a:cubicBezTo>
                    <a:lnTo>
                      <a:pt x="12113" y="1901"/>
                    </a:lnTo>
                    <a:cubicBezTo>
                      <a:pt x="12113" y="849"/>
                      <a:pt x="11114" y="1"/>
                      <a:pt x="9880"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5970175" y="1604375"/>
                <a:ext cx="97350" cy="15425"/>
              </a:xfrm>
              <a:custGeom>
                <a:avLst/>
                <a:gdLst/>
                <a:ahLst/>
                <a:cxnLst/>
                <a:rect l="l" t="t" r="r" b="b"/>
                <a:pathLst>
                  <a:path w="3894" h="617" extrusionOk="0">
                    <a:moveTo>
                      <a:pt x="1623" y="1"/>
                    </a:moveTo>
                    <a:cubicBezTo>
                      <a:pt x="1472" y="1"/>
                      <a:pt x="1321" y="8"/>
                      <a:pt x="1173" y="27"/>
                    </a:cubicBezTo>
                    <a:cubicBezTo>
                      <a:pt x="1053" y="36"/>
                      <a:pt x="933" y="63"/>
                      <a:pt x="822" y="84"/>
                    </a:cubicBezTo>
                    <a:cubicBezTo>
                      <a:pt x="711" y="107"/>
                      <a:pt x="609" y="156"/>
                      <a:pt x="511" y="187"/>
                    </a:cubicBezTo>
                    <a:cubicBezTo>
                      <a:pt x="418" y="231"/>
                      <a:pt x="334" y="276"/>
                      <a:pt x="267" y="324"/>
                    </a:cubicBezTo>
                    <a:cubicBezTo>
                      <a:pt x="201" y="373"/>
                      <a:pt x="143" y="418"/>
                      <a:pt x="103" y="467"/>
                    </a:cubicBezTo>
                    <a:cubicBezTo>
                      <a:pt x="27" y="564"/>
                      <a:pt x="1" y="617"/>
                      <a:pt x="1" y="617"/>
                    </a:cubicBezTo>
                    <a:cubicBezTo>
                      <a:pt x="1" y="617"/>
                      <a:pt x="68" y="596"/>
                      <a:pt x="165" y="559"/>
                    </a:cubicBezTo>
                    <a:cubicBezTo>
                      <a:pt x="214" y="547"/>
                      <a:pt x="285" y="542"/>
                      <a:pt x="351" y="524"/>
                    </a:cubicBezTo>
                    <a:cubicBezTo>
                      <a:pt x="423" y="516"/>
                      <a:pt x="503" y="516"/>
                      <a:pt x="587" y="506"/>
                    </a:cubicBezTo>
                    <a:cubicBezTo>
                      <a:pt x="634" y="508"/>
                      <a:pt x="679" y="508"/>
                      <a:pt x="726" y="508"/>
                    </a:cubicBezTo>
                    <a:cubicBezTo>
                      <a:pt x="772" y="508"/>
                      <a:pt x="820" y="508"/>
                      <a:pt x="871" y="510"/>
                    </a:cubicBezTo>
                    <a:cubicBezTo>
                      <a:pt x="973" y="516"/>
                      <a:pt x="1080" y="520"/>
                      <a:pt x="1191" y="528"/>
                    </a:cubicBezTo>
                    <a:cubicBezTo>
                      <a:pt x="1412" y="547"/>
                      <a:pt x="1652" y="564"/>
                      <a:pt x="1892" y="577"/>
                    </a:cubicBezTo>
                    <a:cubicBezTo>
                      <a:pt x="2136" y="596"/>
                      <a:pt x="2379" y="604"/>
                      <a:pt x="2615" y="604"/>
                    </a:cubicBezTo>
                    <a:cubicBezTo>
                      <a:pt x="2850" y="604"/>
                      <a:pt x="3072" y="590"/>
                      <a:pt x="3264" y="569"/>
                    </a:cubicBezTo>
                    <a:cubicBezTo>
                      <a:pt x="3454" y="542"/>
                      <a:pt x="3618" y="502"/>
                      <a:pt x="3729" y="467"/>
                    </a:cubicBezTo>
                    <a:cubicBezTo>
                      <a:pt x="3831" y="426"/>
                      <a:pt x="3893" y="395"/>
                      <a:pt x="3893" y="395"/>
                    </a:cubicBezTo>
                    <a:cubicBezTo>
                      <a:pt x="3893" y="395"/>
                      <a:pt x="3827" y="377"/>
                      <a:pt x="3716" y="356"/>
                    </a:cubicBezTo>
                    <a:cubicBezTo>
                      <a:pt x="3663" y="342"/>
                      <a:pt x="3600" y="320"/>
                      <a:pt x="3530" y="303"/>
                    </a:cubicBezTo>
                    <a:cubicBezTo>
                      <a:pt x="3454" y="285"/>
                      <a:pt x="3370" y="258"/>
                      <a:pt x="3281" y="240"/>
                    </a:cubicBezTo>
                    <a:cubicBezTo>
                      <a:pt x="2922" y="147"/>
                      <a:pt x="2438" y="45"/>
                      <a:pt x="1927" y="10"/>
                    </a:cubicBezTo>
                    <a:cubicBezTo>
                      <a:pt x="1825" y="4"/>
                      <a:pt x="1724" y="1"/>
                      <a:pt x="1623"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5905400" y="1580175"/>
                <a:ext cx="90000" cy="135400"/>
              </a:xfrm>
              <a:custGeom>
                <a:avLst/>
                <a:gdLst/>
                <a:ahLst/>
                <a:cxnLst/>
                <a:rect l="l" t="t" r="r" b="b"/>
                <a:pathLst>
                  <a:path w="3600" h="5416" extrusionOk="0">
                    <a:moveTo>
                      <a:pt x="712" y="1"/>
                    </a:moveTo>
                    <a:cubicBezTo>
                      <a:pt x="624" y="1"/>
                      <a:pt x="534" y="18"/>
                      <a:pt x="449" y="54"/>
                    </a:cubicBezTo>
                    <a:cubicBezTo>
                      <a:pt x="133" y="187"/>
                      <a:pt x="0" y="525"/>
                      <a:pt x="142" y="813"/>
                    </a:cubicBezTo>
                    <a:lnTo>
                      <a:pt x="2317" y="5083"/>
                    </a:lnTo>
                    <a:cubicBezTo>
                      <a:pt x="2424" y="5292"/>
                      <a:pt x="2649" y="5415"/>
                      <a:pt x="2885" y="5415"/>
                    </a:cubicBezTo>
                    <a:cubicBezTo>
                      <a:pt x="2973" y="5415"/>
                      <a:pt x="3063" y="5398"/>
                      <a:pt x="3147" y="5362"/>
                    </a:cubicBezTo>
                    <a:cubicBezTo>
                      <a:pt x="3462" y="5229"/>
                      <a:pt x="3600" y="4892"/>
                      <a:pt x="3453" y="4608"/>
                    </a:cubicBezTo>
                    <a:lnTo>
                      <a:pt x="1278" y="333"/>
                    </a:lnTo>
                    <a:cubicBezTo>
                      <a:pt x="1175" y="124"/>
                      <a:pt x="949" y="1"/>
                      <a:pt x="71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5893975" y="1761825"/>
                <a:ext cx="94000" cy="19000"/>
              </a:xfrm>
              <a:custGeom>
                <a:avLst/>
                <a:gdLst/>
                <a:ahLst/>
                <a:cxnLst/>
                <a:rect l="l" t="t" r="r" b="b"/>
                <a:pathLst>
                  <a:path w="3760" h="760" extrusionOk="0">
                    <a:moveTo>
                      <a:pt x="417" y="1"/>
                    </a:moveTo>
                    <a:cubicBezTo>
                      <a:pt x="187" y="1"/>
                      <a:pt x="0" y="169"/>
                      <a:pt x="0" y="382"/>
                    </a:cubicBezTo>
                    <a:cubicBezTo>
                      <a:pt x="0" y="591"/>
                      <a:pt x="187" y="759"/>
                      <a:pt x="417" y="759"/>
                    </a:cubicBezTo>
                    <a:lnTo>
                      <a:pt x="3342" y="759"/>
                    </a:lnTo>
                    <a:cubicBezTo>
                      <a:pt x="3573" y="759"/>
                      <a:pt x="3759" y="591"/>
                      <a:pt x="3759" y="382"/>
                    </a:cubicBezTo>
                    <a:cubicBezTo>
                      <a:pt x="3759" y="169"/>
                      <a:pt x="3573" y="1"/>
                      <a:pt x="334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913950" y="2167850"/>
                <a:ext cx="88000" cy="107975"/>
              </a:xfrm>
              <a:custGeom>
                <a:avLst/>
                <a:gdLst/>
                <a:ahLst/>
                <a:cxnLst/>
                <a:rect l="l" t="t" r="r" b="b"/>
                <a:pathLst>
                  <a:path w="3520" h="4319" extrusionOk="0">
                    <a:moveTo>
                      <a:pt x="2805" y="0"/>
                    </a:moveTo>
                    <a:cubicBezTo>
                      <a:pt x="2592" y="0"/>
                      <a:pt x="2385" y="98"/>
                      <a:pt x="2268" y="275"/>
                    </a:cubicBezTo>
                    <a:lnTo>
                      <a:pt x="177" y="3456"/>
                    </a:lnTo>
                    <a:cubicBezTo>
                      <a:pt x="0" y="3728"/>
                      <a:pt x="97" y="4079"/>
                      <a:pt x="394" y="4238"/>
                    </a:cubicBezTo>
                    <a:cubicBezTo>
                      <a:pt x="497" y="4296"/>
                      <a:pt x="607" y="4318"/>
                      <a:pt x="714" y="4318"/>
                    </a:cubicBezTo>
                    <a:cubicBezTo>
                      <a:pt x="927" y="4318"/>
                      <a:pt x="1136" y="4220"/>
                      <a:pt x="1256" y="4042"/>
                    </a:cubicBezTo>
                    <a:lnTo>
                      <a:pt x="3342" y="861"/>
                    </a:lnTo>
                    <a:cubicBezTo>
                      <a:pt x="3520" y="590"/>
                      <a:pt x="3422" y="240"/>
                      <a:pt x="3124" y="80"/>
                    </a:cubicBezTo>
                    <a:cubicBezTo>
                      <a:pt x="3024" y="26"/>
                      <a:pt x="2914" y="0"/>
                      <a:pt x="2805"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5893975" y="1862675"/>
                <a:ext cx="109625" cy="19125"/>
              </a:xfrm>
              <a:custGeom>
                <a:avLst/>
                <a:gdLst/>
                <a:ahLst/>
                <a:cxnLst/>
                <a:rect l="l" t="t" r="r" b="b"/>
                <a:pathLst>
                  <a:path w="4385" h="765" extrusionOk="0">
                    <a:moveTo>
                      <a:pt x="417" y="1"/>
                    </a:moveTo>
                    <a:cubicBezTo>
                      <a:pt x="187" y="1"/>
                      <a:pt x="0" y="174"/>
                      <a:pt x="0" y="383"/>
                    </a:cubicBezTo>
                    <a:cubicBezTo>
                      <a:pt x="0" y="591"/>
                      <a:pt x="187" y="764"/>
                      <a:pt x="417" y="764"/>
                    </a:cubicBezTo>
                    <a:lnTo>
                      <a:pt x="3968" y="764"/>
                    </a:lnTo>
                    <a:cubicBezTo>
                      <a:pt x="4198" y="764"/>
                      <a:pt x="4385" y="591"/>
                      <a:pt x="4385" y="383"/>
                    </a:cubicBezTo>
                    <a:cubicBezTo>
                      <a:pt x="4385" y="174"/>
                      <a:pt x="4198" y="1"/>
                      <a:pt x="3968"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888750" y="1952125"/>
                <a:ext cx="135825" cy="19100"/>
              </a:xfrm>
              <a:custGeom>
                <a:avLst/>
                <a:gdLst/>
                <a:ahLst/>
                <a:cxnLst/>
                <a:rect l="l" t="t" r="r" b="b"/>
                <a:pathLst>
                  <a:path w="5433" h="764" extrusionOk="0">
                    <a:moveTo>
                      <a:pt x="417" y="1"/>
                    </a:moveTo>
                    <a:cubicBezTo>
                      <a:pt x="187" y="1"/>
                      <a:pt x="0" y="173"/>
                      <a:pt x="0" y="382"/>
                    </a:cubicBezTo>
                    <a:cubicBezTo>
                      <a:pt x="0" y="591"/>
                      <a:pt x="187" y="763"/>
                      <a:pt x="417" y="763"/>
                    </a:cubicBezTo>
                    <a:lnTo>
                      <a:pt x="5011" y="763"/>
                    </a:lnTo>
                    <a:cubicBezTo>
                      <a:pt x="5247" y="763"/>
                      <a:pt x="5433" y="591"/>
                      <a:pt x="5433" y="382"/>
                    </a:cubicBezTo>
                    <a:cubicBezTo>
                      <a:pt x="5433" y="173"/>
                      <a:pt x="5247" y="1"/>
                      <a:pt x="5011"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888750" y="2042000"/>
                <a:ext cx="121400" cy="19000"/>
              </a:xfrm>
              <a:custGeom>
                <a:avLst/>
                <a:gdLst/>
                <a:ahLst/>
                <a:cxnLst/>
                <a:rect l="l" t="t" r="r" b="b"/>
                <a:pathLst>
                  <a:path w="4856" h="760" extrusionOk="0">
                    <a:moveTo>
                      <a:pt x="417" y="1"/>
                    </a:moveTo>
                    <a:cubicBezTo>
                      <a:pt x="187" y="1"/>
                      <a:pt x="0" y="169"/>
                      <a:pt x="0" y="382"/>
                    </a:cubicBezTo>
                    <a:cubicBezTo>
                      <a:pt x="0" y="591"/>
                      <a:pt x="187" y="759"/>
                      <a:pt x="417" y="759"/>
                    </a:cubicBezTo>
                    <a:lnTo>
                      <a:pt x="4438" y="759"/>
                    </a:lnTo>
                    <a:cubicBezTo>
                      <a:pt x="4669" y="759"/>
                      <a:pt x="4856" y="591"/>
                      <a:pt x="4856" y="382"/>
                    </a:cubicBezTo>
                    <a:cubicBezTo>
                      <a:pt x="4856" y="169"/>
                      <a:pt x="4669" y="1"/>
                      <a:pt x="4438"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888750" y="2138100"/>
                <a:ext cx="121400" cy="19100"/>
              </a:xfrm>
              <a:custGeom>
                <a:avLst/>
                <a:gdLst/>
                <a:ahLst/>
                <a:cxnLst/>
                <a:rect l="l" t="t" r="r" b="b"/>
                <a:pathLst>
                  <a:path w="4856" h="764" extrusionOk="0">
                    <a:moveTo>
                      <a:pt x="417" y="0"/>
                    </a:moveTo>
                    <a:cubicBezTo>
                      <a:pt x="187" y="0"/>
                      <a:pt x="0" y="173"/>
                      <a:pt x="0" y="381"/>
                    </a:cubicBezTo>
                    <a:cubicBezTo>
                      <a:pt x="0" y="590"/>
                      <a:pt x="187" y="764"/>
                      <a:pt x="417" y="764"/>
                    </a:cubicBezTo>
                    <a:lnTo>
                      <a:pt x="4438" y="764"/>
                    </a:lnTo>
                    <a:cubicBezTo>
                      <a:pt x="4669" y="764"/>
                      <a:pt x="4856" y="590"/>
                      <a:pt x="4856" y="381"/>
                    </a:cubicBezTo>
                    <a:cubicBezTo>
                      <a:pt x="4856" y="173"/>
                      <a:pt x="4669" y="0"/>
                      <a:pt x="4438"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6133300" y="1580175"/>
                <a:ext cx="90000" cy="135400"/>
              </a:xfrm>
              <a:custGeom>
                <a:avLst/>
                <a:gdLst/>
                <a:ahLst/>
                <a:cxnLst/>
                <a:rect l="l" t="t" r="r" b="b"/>
                <a:pathLst>
                  <a:path w="3600" h="5416" extrusionOk="0">
                    <a:moveTo>
                      <a:pt x="2886" y="1"/>
                    </a:moveTo>
                    <a:cubicBezTo>
                      <a:pt x="2651" y="1"/>
                      <a:pt x="2424" y="124"/>
                      <a:pt x="2317" y="333"/>
                    </a:cubicBezTo>
                    <a:lnTo>
                      <a:pt x="142" y="4608"/>
                    </a:lnTo>
                    <a:cubicBezTo>
                      <a:pt x="0" y="4892"/>
                      <a:pt x="133" y="5229"/>
                      <a:pt x="449" y="5362"/>
                    </a:cubicBezTo>
                    <a:cubicBezTo>
                      <a:pt x="533" y="5398"/>
                      <a:pt x="621" y="5415"/>
                      <a:pt x="711" y="5415"/>
                    </a:cubicBezTo>
                    <a:cubicBezTo>
                      <a:pt x="950" y="5415"/>
                      <a:pt x="1176" y="5292"/>
                      <a:pt x="1283" y="5083"/>
                    </a:cubicBezTo>
                    <a:lnTo>
                      <a:pt x="3454" y="813"/>
                    </a:lnTo>
                    <a:cubicBezTo>
                      <a:pt x="3600" y="525"/>
                      <a:pt x="3462" y="187"/>
                      <a:pt x="3147" y="54"/>
                    </a:cubicBezTo>
                    <a:cubicBezTo>
                      <a:pt x="3063" y="18"/>
                      <a:pt x="2974" y="1"/>
                      <a:pt x="2886"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6140625" y="1761825"/>
                <a:ext cx="94000" cy="19000"/>
              </a:xfrm>
              <a:custGeom>
                <a:avLst/>
                <a:gdLst/>
                <a:ahLst/>
                <a:cxnLst/>
                <a:rect l="l" t="t" r="r" b="b"/>
                <a:pathLst>
                  <a:path w="3760" h="760" extrusionOk="0">
                    <a:moveTo>
                      <a:pt x="418" y="1"/>
                    </a:moveTo>
                    <a:cubicBezTo>
                      <a:pt x="191" y="1"/>
                      <a:pt x="0" y="169"/>
                      <a:pt x="0" y="382"/>
                    </a:cubicBezTo>
                    <a:cubicBezTo>
                      <a:pt x="0" y="591"/>
                      <a:pt x="191" y="759"/>
                      <a:pt x="418" y="759"/>
                    </a:cubicBezTo>
                    <a:lnTo>
                      <a:pt x="3343" y="759"/>
                    </a:lnTo>
                    <a:cubicBezTo>
                      <a:pt x="3573" y="759"/>
                      <a:pt x="3759" y="591"/>
                      <a:pt x="3759" y="382"/>
                    </a:cubicBezTo>
                    <a:cubicBezTo>
                      <a:pt x="3759" y="169"/>
                      <a:pt x="3573" y="1"/>
                      <a:pt x="3343"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6126750" y="2167850"/>
                <a:ext cx="87900" cy="107975"/>
              </a:xfrm>
              <a:custGeom>
                <a:avLst/>
                <a:gdLst/>
                <a:ahLst/>
                <a:cxnLst/>
                <a:rect l="l" t="t" r="r" b="b"/>
                <a:pathLst>
                  <a:path w="3516" h="4319" extrusionOk="0">
                    <a:moveTo>
                      <a:pt x="712" y="0"/>
                    </a:moveTo>
                    <a:cubicBezTo>
                      <a:pt x="602" y="0"/>
                      <a:pt x="492" y="26"/>
                      <a:pt x="391" y="80"/>
                    </a:cubicBezTo>
                    <a:cubicBezTo>
                      <a:pt x="98" y="240"/>
                      <a:pt x="0" y="590"/>
                      <a:pt x="174" y="861"/>
                    </a:cubicBezTo>
                    <a:lnTo>
                      <a:pt x="2264" y="4042"/>
                    </a:lnTo>
                    <a:cubicBezTo>
                      <a:pt x="2380" y="4220"/>
                      <a:pt x="2588" y="4318"/>
                      <a:pt x="2801" y="4318"/>
                    </a:cubicBezTo>
                    <a:cubicBezTo>
                      <a:pt x="2912" y="4318"/>
                      <a:pt x="3023" y="4296"/>
                      <a:pt x="3126" y="4238"/>
                    </a:cubicBezTo>
                    <a:cubicBezTo>
                      <a:pt x="3423" y="4079"/>
                      <a:pt x="3515" y="3728"/>
                      <a:pt x="3339" y="3456"/>
                    </a:cubicBezTo>
                    <a:lnTo>
                      <a:pt x="1252" y="275"/>
                    </a:lnTo>
                    <a:cubicBezTo>
                      <a:pt x="1135" y="98"/>
                      <a:pt x="926" y="0"/>
                      <a:pt x="712"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6124975" y="1862675"/>
                <a:ext cx="109650" cy="19125"/>
              </a:xfrm>
              <a:custGeom>
                <a:avLst/>
                <a:gdLst/>
                <a:ahLst/>
                <a:cxnLst/>
                <a:rect l="l" t="t" r="r" b="b"/>
                <a:pathLst>
                  <a:path w="4386" h="765" extrusionOk="0">
                    <a:moveTo>
                      <a:pt x="417" y="1"/>
                    </a:moveTo>
                    <a:cubicBezTo>
                      <a:pt x="187" y="1"/>
                      <a:pt x="1" y="174"/>
                      <a:pt x="1" y="383"/>
                    </a:cubicBezTo>
                    <a:cubicBezTo>
                      <a:pt x="1" y="591"/>
                      <a:pt x="187" y="764"/>
                      <a:pt x="417" y="764"/>
                    </a:cubicBezTo>
                    <a:lnTo>
                      <a:pt x="3969" y="764"/>
                    </a:lnTo>
                    <a:cubicBezTo>
                      <a:pt x="4199" y="764"/>
                      <a:pt x="4385" y="591"/>
                      <a:pt x="4385" y="383"/>
                    </a:cubicBezTo>
                    <a:cubicBezTo>
                      <a:pt x="4385" y="174"/>
                      <a:pt x="4199" y="1"/>
                      <a:pt x="3969"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6104100" y="1952125"/>
                <a:ext cx="135750" cy="19100"/>
              </a:xfrm>
              <a:custGeom>
                <a:avLst/>
                <a:gdLst/>
                <a:ahLst/>
                <a:cxnLst/>
                <a:rect l="l" t="t" r="r" b="b"/>
                <a:pathLst>
                  <a:path w="5430" h="764" extrusionOk="0">
                    <a:moveTo>
                      <a:pt x="418" y="1"/>
                    </a:moveTo>
                    <a:cubicBezTo>
                      <a:pt x="187" y="1"/>
                      <a:pt x="1" y="173"/>
                      <a:pt x="1" y="382"/>
                    </a:cubicBezTo>
                    <a:cubicBezTo>
                      <a:pt x="1" y="591"/>
                      <a:pt x="187" y="763"/>
                      <a:pt x="418" y="763"/>
                    </a:cubicBezTo>
                    <a:lnTo>
                      <a:pt x="5012" y="763"/>
                    </a:lnTo>
                    <a:cubicBezTo>
                      <a:pt x="5243" y="763"/>
                      <a:pt x="5429" y="591"/>
                      <a:pt x="5429" y="382"/>
                    </a:cubicBezTo>
                    <a:cubicBezTo>
                      <a:pt x="5429" y="173"/>
                      <a:pt x="5243" y="1"/>
                      <a:pt x="5012"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6118425" y="2042000"/>
                <a:ext cx="121425" cy="19000"/>
              </a:xfrm>
              <a:custGeom>
                <a:avLst/>
                <a:gdLst/>
                <a:ahLst/>
                <a:cxnLst/>
                <a:rect l="l" t="t" r="r" b="b"/>
                <a:pathLst>
                  <a:path w="4857" h="760" extrusionOk="0">
                    <a:moveTo>
                      <a:pt x="417" y="1"/>
                    </a:moveTo>
                    <a:cubicBezTo>
                      <a:pt x="192" y="1"/>
                      <a:pt x="1" y="169"/>
                      <a:pt x="1" y="382"/>
                    </a:cubicBezTo>
                    <a:cubicBezTo>
                      <a:pt x="1" y="591"/>
                      <a:pt x="192" y="759"/>
                      <a:pt x="417" y="759"/>
                    </a:cubicBezTo>
                    <a:lnTo>
                      <a:pt x="4439" y="759"/>
                    </a:lnTo>
                    <a:cubicBezTo>
                      <a:pt x="4670" y="759"/>
                      <a:pt x="4856" y="591"/>
                      <a:pt x="4856" y="382"/>
                    </a:cubicBezTo>
                    <a:cubicBezTo>
                      <a:pt x="4856" y="169"/>
                      <a:pt x="4670" y="1"/>
                      <a:pt x="4439" y="1"/>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6118425" y="2138100"/>
                <a:ext cx="121425" cy="19100"/>
              </a:xfrm>
              <a:custGeom>
                <a:avLst/>
                <a:gdLst/>
                <a:ahLst/>
                <a:cxnLst/>
                <a:rect l="l" t="t" r="r" b="b"/>
                <a:pathLst>
                  <a:path w="4857" h="764" extrusionOk="0">
                    <a:moveTo>
                      <a:pt x="417" y="0"/>
                    </a:moveTo>
                    <a:cubicBezTo>
                      <a:pt x="192" y="0"/>
                      <a:pt x="1" y="173"/>
                      <a:pt x="1" y="381"/>
                    </a:cubicBezTo>
                    <a:cubicBezTo>
                      <a:pt x="1" y="590"/>
                      <a:pt x="192" y="764"/>
                      <a:pt x="417" y="764"/>
                    </a:cubicBezTo>
                    <a:lnTo>
                      <a:pt x="4439" y="764"/>
                    </a:lnTo>
                    <a:cubicBezTo>
                      <a:pt x="4670" y="764"/>
                      <a:pt x="4856" y="590"/>
                      <a:pt x="4856" y="381"/>
                    </a:cubicBezTo>
                    <a:cubicBezTo>
                      <a:pt x="4856" y="173"/>
                      <a:pt x="4670" y="0"/>
                      <a:pt x="4439" y="0"/>
                    </a:cubicBez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5950975" y="1665725"/>
                <a:ext cx="226725" cy="553925"/>
              </a:xfrm>
              <a:custGeom>
                <a:avLst/>
                <a:gdLst/>
                <a:ahLst/>
                <a:cxnLst/>
                <a:rect l="l" t="t" r="r" b="b"/>
                <a:pathLst>
                  <a:path w="9069" h="22157" extrusionOk="0">
                    <a:moveTo>
                      <a:pt x="1" y="0"/>
                    </a:moveTo>
                    <a:lnTo>
                      <a:pt x="1" y="22157"/>
                    </a:lnTo>
                    <a:lnTo>
                      <a:pt x="9069" y="22157"/>
                    </a:lnTo>
                    <a:lnTo>
                      <a:pt x="9069" y="0"/>
                    </a:lnTo>
                    <a:close/>
                  </a:path>
                </a:pathLst>
              </a:custGeom>
              <a:solidFill>
                <a:srgbClr val="DAB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5970300" y="1686250"/>
                <a:ext cx="188000" cy="512900"/>
              </a:xfrm>
              <a:custGeom>
                <a:avLst/>
                <a:gdLst/>
                <a:ahLst/>
                <a:cxnLst/>
                <a:rect l="l" t="t" r="r" b="b"/>
                <a:pathLst>
                  <a:path w="7520" h="20516" extrusionOk="0">
                    <a:moveTo>
                      <a:pt x="0" y="1"/>
                    </a:moveTo>
                    <a:lnTo>
                      <a:pt x="0" y="20515"/>
                    </a:lnTo>
                    <a:lnTo>
                      <a:pt x="7519" y="20515"/>
                    </a:lnTo>
                    <a:lnTo>
                      <a:pt x="7519" y="1"/>
                    </a:lnTo>
                    <a:close/>
                  </a:path>
                </a:pathLst>
              </a:custGeom>
              <a:solidFill>
                <a:srgbClr val="E6C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5850550" y="1624125"/>
                <a:ext cx="47550" cy="47500"/>
              </a:xfrm>
              <a:custGeom>
                <a:avLst/>
                <a:gdLst/>
                <a:ahLst/>
                <a:cxnLst/>
                <a:rect l="l" t="t" r="r" b="b"/>
                <a:pathLst>
                  <a:path w="1902" h="1900" extrusionOk="0">
                    <a:moveTo>
                      <a:pt x="1901" y="1"/>
                    </a:moveTo>
                    <a:lnTo>
                      <a:pt x="1" y="1385"/>
                    </a:lnTo>
                    <a:lnTo>
                      <a:pt x="1" y="1900"/>
                    </a:lnTo>
                    <a:lnTo>
                      <a:pt x="1901" y="1740"/>
                    </a:lnTo>
                    <a:lnTo>
                      <a:pt x="1901" y="1"/>
                    </a:lnTo>
                    <a:close/>
                  </a:path>
                </a:pathLst>
              </a:custGeom>
              <a:solidFill>
                <a:srgbClr val="AC9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6230500" y="1624125"/>
                <a:ext cx="47500" cy="47500"/>
              </a:xfrm>
              <a:custGeom>
                <a:avLst/>
                <a:gdLst/>
                <a:ahLst/>
                <a:cxnLst/>
                <a:rect l="l" t="t" r="r" b="b"/>
                <a:pathLst>
                  <a:path w="1900" h="1900" extrusionOk="0">
                    <a:moveTo>
                      <a:pt x="0" y="1"/>
                    </a:moveTo>
                    <a:lnTo>
                      <a:pt x="0" y="1740"/>
                    </a:lnTo>
                    <a:lnTo>
                      <a:pt x="1900" y="1900"/>
                    </a:lnTo>
                    <a:lnTo>
                      <a:pt x="1900" y="1385"/>
                    </a:lnTo>
                    <a:lnTo>
                      <a:pt x="0" y="1"/>
                    </a:lnTo>
                    <a:close/>
                  </a:path>
                </a:pathLst>
              </a:custGeom>
              <a:solidFill>
                <a:srgbClr val="AC9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5887850" y="1682250"/>
                <a:ext cx="11025" cy="533400"/>
              </a:xfrm>
              <a:custGeom>
                <a:avLst/>
                <a:gdLst/>
                <a:ahLst/>
                <a:cxnLst/>
                <a:rect l="l" t="t" r="r" b="b"/>
                <a:pathLst>
                  <a:path w="441" h="21336" extrusionOk="0">
                    <a:moveTo>
                      <a:pt x="223" y="1"/>
                    </a:moveTo>
                    <a:cubicBezTo>
                      <a:pt x="98" y="1"/>
                      <a:pt x="0" y="99"/>
                      <a:pt x="0" y="218"/>
                    </a:cubicBezTo>
                    <a:lnTo>
                      <a:pt x="0" y="21119"/>
                    </a:lnTo>
                    <a:cubicBezTo>
                      <a:pt x="0" y="21239"/>
                      <a:pt x="98" y="21336"/>
                      <a:pt x="223" y="21336"/>
                    </a:cubicBezTo>
                    <a:cubicBezTo>
                      <a:pt x="342" y="21336"/>
                      <a:pt x="440" y="21239"/>
                      <a:pt x="440" y="21119"/>
                    </a:cubicBezTo>
                    <a:lnTo>
                      <a:pt x="440" y="18998"/>
                    </a:lnTo>
                    <a:cubicBezTo>
                      <a:pt x="219" y="18988"/>
                      <a:pt x="36" y="18820"/>
                      <a:pt x="36" y="18615"/>
                    </a:cubicBezTo>
                    <a:cubicBezTo>
                      <a:pt x="36" y="18412"/>
                      <a:pt x="219" y="18243"/>
                      <a:pt x="440" y="18238"/>
                    </a:cubicBezTo>
                    <a:lnTo>
                      <a:pt x="440" y="15149"/>
                    </a:lnTo>
                    <a:cubicBezTo>
                      <a:pt x="219" y="15141"/>
                      <a:pt x="36" y="14977"/>
                      <a:pt x="36" y="14772"/>
                    </a:cubicBezTo>
                    <a:cubicBezTo>
                      <a:pt x="36" y="14563"/>
                      <a:pt x="219" y="14399"/>
                      <a:pt x="440" y="14391"/>
                    </a:cubicBezTo>
                    <a:lnTo>
                      <a:pt x="440" y="11558"/>
                    </a:lnTo>
                    <a:cubicBezTo>
                      <a:pt x="219" y="11550"/>
                      <a:pt x="36" y="11382"/>
                      <a:pt x="36" y="11177"/>
                    </a:cubicBezTo>
                    <a:cubicBezTo>
                      <a:pt x="36" y="10973"/>
                      <a:pt x="219" y="10804"/>
                      <a:pt x="440" y="10796"/>
                    </a:cubicBezTo>
                    <a:lnTo>
                      <a:pt x="440" y="7920"/>
                    </a:lnTo>
                    <a:cubicBezTo>
                      <a:pt x="325" y="7853"/>
                      <a:pt x="245" y="7733"/>
                      <a:pt x="245" y="7600"/>
                    </a:cubicBezTo>
                    <a:cubicBezTo>
                      <a:pt x="245" y="7467"/>
                      <a:pt x="325" y="7347"/>
                      <a:pt x="440" y="7280"/>
                    </a:cubicBezTo>
                    <a:lnTo>
                      <a:pt x="440" y="3885"/>
                    </a:lnTo>
                    <a:cubicBezTo>
                      <a:pt x="325" y="3819"/>
                      <a:pt x="245" y="3698"/>
                      <a:pt x="245" y="3565"/>
                    </a:cubicBezTo>
                    <a:cubicBezTo>
                      <a:pt x="245" y="3428"/>
                      <a:pt x="325" y="3313"/>
                      <a:pt x="440" y="3241"/>
                    </a:cubicBezTo>
                    <a:lnTo>
                      <a:pt x="440" y="218"/>
                    </a:lnTo>
                    <a:cubicBezTo>
                      <a:pt x="440" y="99"/>
                      <a:pt x="342" y="1"/>
                      <a:pt x="223"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893975" y="1763275"/>
                <a:ext cx="4900" cy="16100"/>
              </a:xfrm>
              <a:custGeom>
                <a:avLst/>
                <a:gdLst/>
                <a:ahLst/>
                <a:cxnLst/>
                <a:rect l="l" t="t" r="r" b="b"/>
                <a:pathLst>
                  <a:path w="196" h="644" extrusionOk="0">
                    <a:moveTo>
                      <a:pt x="195" y="0"/>
                    </a:moveTo>
                    <a:cubicBezTo>
                      <a:pt x="80" y="72"/>
                      <a:pt x="0" y="187"/>
                      <a:pt x="0" y="324"/>
                    </a:cubicBezTo>
                    <a:cubicBezTo>
                      <a:pt x="0" y="457"/>
                      <a:pt x="80" y="578"/>
                      <a:pt x="195" y="644"/>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893975" y="1864250"/>
                <a:ext cx="4900" cy="16000"/>
              </a:xfrm>
              <a:custGeom>
                <a:avLst/>
                <a:gdLst/>
                <a:ahLst/>
                <a:cxnLst/>
                <a:rect l="l" t="t" r="r" b="b"/>
                <a:pathLst>
                  <a:path w="196" h="640" extrusionOk="0">
                    <a:moveTo>
                      <a:pt x="195" y="0"/>
                    </a:moveTo>
                    <a:cubicBezTo>
                      <a:pt x="80" y="67"/>
                      <a:pt x="0" y="187"/>
                      <a:pt x="0" y="320"/>
                    </a:cubicBezTo>
                    <a:cubicBezTo>
                      <a:pt x="0" y="453"/>
                      <a:pt x="80" y="573"/>
                      <a:pt x="195" y="640"/>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5888750" y="1952125"/>
                <a:ext cx="10125" cy="19100"/>
              </a:xfrm>
              <a:custGeom>
                <a:avLst/>
                <a:gdLst/>
                <a:ahLst/>
                <a:cxnLst/>
                <a:rect l="l" t="t" r="r" b="b"/>
                <a:pathLst>
                  <a:path w="405" h="764" extrusionOk="0">
                    <a:moveTo>
                      <a:pt x="404" y="1"/>
                    </a:moveTo>
                    <a:cubicBezTo>
                      <a:pt x="183" y="9"/>
                      <a:pt x="0" y="178"/>
                      <a:pt x="0" y="382"/>
                    </a:cubicBezTo>
                    <a:cubicBezTo>
                      <a:pt x="0" y="587"/>
                      <a:pt x="183" y="755"/>
                      <a:pt x="404" y="763"/>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5888750" y="2042000"/>
                <a:ext cx="10125" cy="19000"/>
              </a:xfrm>
              <a:custGeom>
                <a:avLst/>
                <a:gdLst/>
                <a:ahLst/>
                <a:cxnLst/>
                <a:rect l="l" t="t" r="r" b="b"/>
                <a:pathLst>
                  <a:path w="405" h="760" extrusionOk="0">
                    <a:moveTo>
                      <a:pt x="404" y="1"/>
                    </a:moveTo>
                    <a:cubicBezTo>
                      <a:pt x="183" y="9"/>
                      <a:pt x="0" y="173"/>
                      <a:pt x="0" y="382"/>
                    </a:cubicBezTo>
                    <a:cubicBezTo>
                      <a:pt x="0" y="587"/>
                      <a:pt x="183" y="751"/>
                      <a:pt x="404" y="759"/>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888750" y="2138200"/>
                <a:ext cx="10125" cy="19000"/>
              </a:xfrm>
              <a:custGeom>
                <a:avLst/>
                <a:gdLst/>
                <a:ahLst/>
                <a:cxnLst/>
                <a:rect l="l" t="t" r="r" b="b"/>
                <a:pathLst>
                  <a:path w="405" h="760" extrusionOk="0">
                    <a:moveTo>
                      <a:pt x="404" y="0"/>
                    </a:moveTo>
                    <a:cubicBezTo>
                      <a:pt x="183" y="5"/>
                      <a:pt x="0" y="174"/>
                      <a:pt x="0" y="377"/>
                    </a:cubicBezTo>
                    <a:cubicBezTo>
                      <a:pt x="0" y="582"/>
                      <a:pt x="183" y="750"/>
                      <a:pt x="404" y="760"/>
                    </a:cubicBezTo>
                    <a:lnTo>
                      <a:pt x="404" y="0"/>
                    </a:ln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6229725" y="1682250"/>
                <a:ext cx="11000" cy="533400"/>
              </a:xfrm>
              <a:custGeom>
                <a:avLst/>
                <a:gdLst/>
                <a:ahLst/>
                <a:cxnLst/>
                <a:rect l="l" t="t" r="r" b="b"/>
                <a:pathLst>
                  <a:path w="440" h="21336" extrusionOk="0">
                    <a:moveTo>
                      <a:pt x="222" y="1"/>
                    </a:moveTo>
                    <a:cubicBezTo>
                      <a:pt x="103" y="1"/>
                      <a:pt x="0" y="99"/>
                      <a:pt x="0" y="218"/>
                    </a:cubicBezTo>
                    <a:lnTo>
                      <a:pt x="0" y="3241"/>
                    </a:lnTo>
                    <a:cubicBezTo>
                      <a:pt x="120" y="3313"/>
                      <a:pt x="195" y="3428"/>
                      <a:pt x="195" y="3565"/>
                    </a:cubicBezTo>
                    <a:cubicBezTo>
                      <a:pt x="195" y="3698"/>
                      <a:pt x="120" y="3819"/>
                      <a:pt x="0" y="3885"/>
                    </a:cubicBezTo>
                    <a:lnTo>
                      <a:pt x="0" y="7280"/>
                    </a:lnTo>
                    <a:cubicBezTo>
                      <a:pt x="120" y="7347"/>
                      <a:pt x="195" y="7467"/>
                      <a:pt x="195" y="7600"/>
                    </a:cubicBezTo>
                    <a:cubicBezTo>
                      <a:pt x="195" y="7733"/>
                      <a:pt x="120" y="7853"/>
                      <a:pt x="0" y="7920"/>
                    </a:cubicBezTo>
                    <a:lnTo>
                      <a:pt x="0" y="10796"/>
                    </a:lnTo>
                    <a:cubicBezTo>
                      <a:pt x="226" y="10804"/>
                      <a:pt x="404" y="10973"/>
                      <a:pt x="404" y="11177"/>
                    </a:cubicBezTo>
                    <a:cubicBezTo>
                      <a:pt x="404" y="11382"/>
                      <a:pt x="226" y="11550"/>
                      <a:pt x="0" y="11558"/>
                    </a:cubicBezTo>
                    <a:lnTo>
                      <a:pt x="0" y="14391"/>
                    </a:lnTo>
                    <a:cubicBezTo>
                      <a:pt x="226" y="14395"/>
                      <a:pt x="404" y="14563"/>
                      <a:pt x="404" y="14772"/>
                    </a:cubicBezTo>
                    <a:cubicBezTo>
                      <a:pt x="404" y="14977"/>
                      <a:pt x="226" y="15145"/>
                      <a:pt x="0" y="15149"/>
                    </a:cubicBezTo>
                    <a:lnTo>
                      <a:pt x="0" y="18238"/>
                    </a:lnTo>
                    <a:cubicBezTo>
                      <a:pt x="226" y="18243"/>
                      <a:pt x="404" y="18412"/>
                      <a:pt x="404" y="18615"/>
                    </a:cubicBezTo>
                    <a:cubicBezTo>
                      <a:pt x="404" y="18820"/>
                      <a:pt x="226" y="18988"/>
                      <a:pt x="0" y="18998"/>
                    </a:cubicBezTo>
                    <a:lnTo>
                      <a:pt x="0" y="21119"/>
                    </a:lnTo>
                    <a:cubicBezTo>
                      <a:pt x="0" y="21239"/>
                      <a:pt x="103" y="21336"/>
                      <a:pt x="222" y="21336"/>
                    </a:cubicBezTo>
                    <a:cubicBezTo>
                      <a:pt x="342" y="21336"/>
                      <a:pt x="439" y="21239"/>
                      <a:pt x="439" y="21119"/>
                    </a:cubicBezTo>
                    <a:lnTo>
                      <a:pt x="439" y="218"/>
                    </a:lnTo>
                    <a:cubicBezTo>
                      <a:pt x="439" y="99"/>
                      <a:pt x="342" y="1"/>
                      <a:pt x="222"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6229725" y="1763275"/>
                <a:ext cx="4900" cy="16100"/>
              </a:xfrm>
              <a:custGeom>
                <a:avLst/>
                <a:gdLst/>
                <a:ahLst/>
                <a:cxnLst/>
                <a:rect l="l" t="t" r="r" b="b"/>
                <a:pathLst>
                  <a:path w="196" h="644" extrusionOk="0">
                    <a:moveTo>
                      <a:pt x="0" y="0"/>
                    </a:moveTo>
                    <a:lnTo>
                      <a:pt x="0" y="644"/>
                    </a:lnTo>
                    <a:cubicBezTo>
                      <a:pt x="120" y="578"/>
                      <a:pt x="195" y="457"/>
                      <a:pt x="195" y="324"/>
                    </a:cubicBezTo>
                    <a:cubicBezTo>
                      <a:pt x="195" y="187"/>
                      <a:pt x="120" y="72"/>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6229725" y="1864250"/>
                <a:ext cx="4900" cy="16000"/>
              </a:xfrm>
              <a:custGeom>
                <a:avLst/>
                <a:gdLst/>
                <a:ahLst/>
                <a:cxnLst/>
                <a:rect l="l" t="t" r="r" b="b"/>
                <a:pathLst>
                  <a:path w="196" h="640" extrusionOk="0">
                    <a:moveTo>
                      <a:pt x="0" y="0"/>
                    </a:moveTo>
                    <a:lnTo>
                      <a:pt x="0" y="640"/>
                    </a:lnTo>
                    <a:cubicBezTo>
                      <a:pt x="120" y="573"/>
                      <a:pt x="195" y="453"/>
                      <a:pt x="195" y="320"/>
                    </a:cubicBezTo>
                    <a:cubicBezTo>
                      <a:pt x="195" y="187"/>
                      <a:pt x="120" y="67"/>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6229725" y="1952125"/>
                <a:ext cx="10125" cy="19100"/>
              </a:xfrm>
              <a:custGeom>
                <a:avLst/>
                <a:gdLst/>
                <a:ahLst/>
                <a:cxnLst/>
                <a:rect l="l" t="t" r="r" b="b"/>
                <a:pathLst>
                  <a:path w="405" h="764" extrusionOk="0">
                    <a:moveTo>
                      <a:pt x="0" y="1"/>
                    </a:moveTo>
                    <a:lnTo>
                      <a:pt x="0" y="763"/>
                    </a:lnTo>
                    <a:cubicBezTo>
                      <a:pt x="226" y="755"/>
                      <a:pt x="404" y="587"/>
                      <a:pt x="404" y="382"/>
                    </a:cubicBezTo>
                    <a:cubicBezTo>
                      <a:pt x="404" y="178"/>
                      <a:pt x="226" y="9"/>
                      <a:pt x="0"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6229725" y="2042000"/>
                <a:ext cx="10125" cy="19000"/>
              </a:xfrm>
              <a:custGeom>
                <a:avLst/>
                <a:gdLst/>
                <a:ahLst/>
                <a:cxnLst/>
                <a:rect l="l" t="t" r="r" b="b"/>
                <a:pathLst>
                  <a:path w="405" h="760" extrusionOk="0">
                    <a:moveTo>
                      <a:pt x="0" y="1"/>
                    </a:moveTo>
                    <a:lnTo>
                      <a:pt x="0" y="759"/>
                    </a:lnTo>
                    <a:cubicBezTo>
                      <a:pt x="226" y="755"/>
                      <a:pt x="404" y="587"/>
                      <a:pt x="404" y="382"/>
                    </a:cubicBezTo>
                    <a:cubicBezTo>
                      <a:pt x="404" y="173"/>
                      <a:pt x="226" y="5"/>
                      <a:pt x="0" y="1"/>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6229725" y="2138200"/>
                <a:ext cx="10125" cy="19000"/>
              </a:xfrm>
              <a:custGeom>
                <a:avLst/>
                <a:gdLst/>
                <a:ahLst/>
                <a:cxnLst/>
                <a:rect l="l" t="t" r="r" b="b"/>
                <a:pathLst>
                  <a:path w="405" h="760" extrusionOk="0">
                    <a:moveTo>
                      <a:pt x="0" y="0"/>
                    </a:moveTo>
                    <a:lnTo>
                      <a:pt x="0" y="760"/>
                    </a:lnTo>
                    <a:cubicBezTo>
                      <a:pt x="226" y="750"/>
                      <a:pt x="404" y="582"/>
                      <a:pt x="404" y="377"/>
                    </a:cubicBezTo>
                    <a:cubicBezTo>
                      <a:pt x="404" y="174"/>
                      <a:pt x="226" y="5"/>
                      <a:pt x="0" y="0"/>
                    </a:cubicBezTo>
                    <a:close/>
                  </a:path>
                </a:pathLst>
              </a:custGeom>
              <a:solidFill>
                <a:srgbClr val="BFA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5875850" y="1481950"/>
                <a:ext cx="71400" cy="55925"/>
              </a:xfrm>
              <a:custGeom>
                <a:avLst/>
                <a:gdLst/>
                <a:ahLst/>
                <a:cxnLst/>
                <a:rect l="l" t="t" r="r" b="b"/>
                <a:pathLst>
                  <a:path w="2856" h="2237" extrusionOk="0">
                    <a:moveTo>
                      <a:pt x="2172" y="0"/>
                    </a:moveTo>
                    <a:cubicBezTo>
                      <a:pt x="1812" y="0"/>
                      <a:pt x="1353" y="346"/>
                      <a:pt x="1058" y="530"/>
                    </a:cubicBezTo>
                    <a:cubicBezTo>
                      <a:pt x="503" y="872"/>
                      <a:pt x="1" y="1373"/>
                      <a:pt x="494" y="1964"/>
                    </a:cubicBezTo>
                    <a:cubicBezTo>
                      <a:pt x="656" y="2158"/>
                      <a:pt x="831" y="2236"/>
                      <a:pt x="1008" y="2236"/>
                    </a:cubicBezTo>
                    <a:cubicBezTo>
                      <a:pt x="1484" y="2236"/>
                      <a:pt x="1975" y="1671"/>
                      <a:pt x="2270" y="1289"/>
                    </a:cubicBezTo>
                    <a:cubicBezTo>
                      <a:pt x="2563" y="916"/>
                      <a:pt x="2856" y="566"/>
                      <a:pt x="2504" y="153"/>
                    </a:cubicBezTo>
                    <a:cubicBezTo>
                      <a:pt x="2414" y="44"/>
                      <a:pt x="2299" y="0"/>
                      <a:pt x="2172"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5887975" y="1494525"/>
                <a:ext cx="39175" cy="30800"/>
              </a:xfrm>
              <a:custGeom>
                <a:avLst/>
                <a:gdLst/>
                <a:ahLst/>
                <a:cxnLst/>
                <a:rect l="l" t="t" r="r" b="b"/>
                <a:pathLst>
                  <a:path w="1567" h="1232" extrusionOk="0">
                    <a:moveTo>
                      <a:pt x="1193" y="0"/>
                    </a:moveTo>
                    <a:cubicBezTo>
                      <a:pt x="995" y="0"/>
                      <a:pt x="742" y="192"/>
                      <a:pt x="581" y="293"/>
                    </a:cubicBezTo>
                    <a:cubicBezTo>
                      <a:pt x="275" y="479"/>
                      <a:pt x="1" y="755"/>
                      <a:pt x="271" y="1079"/>
                    </a:cubicBezTo>
                    <a:cubicBezTo>
                      <a:pt x="360" y="1188"/>
                      <a:pt x="457" y="1232"/>
                      <a:pt x="555" y="1232"/>
                    </a:cubicBezTo>
                    <a:cubicBezTo>
                      <a:pt x="816" y="1232"/>
                      <a:pt x="1086" y="921"/>
                      <a:pt x="1247" y="711"/>
                    </a:cubicBezTo>
                    <a:cubicBezTo>
                      <a:pt x="1407" y="506"/>
                      <a:pt x="1566" y="311"/>
                      <a:pt x="1376" y="84"/>
                    </a:cubicBezTo>
                    <a:cubicBezTo>
                      <a:pt x="1326" y="24"/>
                      <a:pt x="1263" y="0"/>
                      <a:pt x="1193"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6181450" y="1481950"/>
                <a:ext cx="71250" cy="55925"/>
              </a:xfrm>
              <a:custGeom>
                <a:avLst/>
                <a:gdLst/>
                <a:ahLst/>
                <a:cxnLst/>
                <a:rect l="l" t="t" r="r" b="b"/>
                <a:pathLst>
                  <a:path w="2850" h="2237" extrusionOk="0">
                    <a:moveTo>
                      <a:pt x="679" y="0"/>
                    </a:moveTo>
                    <a:cubicBezTo>
                      <a:pt x="552" y="0"/>
                      <a:pt x="437" y="44"/>
                      <a:pt x="346" y="153"/>
                    </a:cubicBezTo>
                    <a:cubicBezTo>
                      <a:pt x="0" y="566"/>
                      <a:pt x="293" y="916"/>
                      <a:pt x="582" y="1289"/>
                    </a:cubicBezTo>
                    <a:cubicBezTo>
                      <a:pt x="876" y="1671"/>
                      <a:pt x="1366" y="2236"/>
                      <a:pt x="1843" y="2236"/>
                    </a:cubicBezTo>
                    <a:cubicBezTo>
                      <a:pt x="2020" y="2236"/>
                      <a:pt x="2195" y="2158"/>
                      <a:pt x="2357" y="1964"/>
                    </a:cubicBezTo>
                    <a:cubicBezTo>
                      <a:pt x="2850" y="1373"/>
                      <a:pt x="2349" y="872"/>
                      <a:pt x="1794" y="530"/>
                    </a:cubicBezTo>
                    <a:cubicBezTo>
                      <a:pt x="1499" y="346"/>
                      <a:pt x="1039" y="0"/>
                      <a:pt x="67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6201425" y="1494525"/>
                <a:ext cx="39175" cy="30800"/>
              </a:xfrm>
              <a:custGeom>
                <a:avLst/>
                <a:gdLst/>
                <a:ahLst/>
                <a:cxnLst/>
                <a:rect l="l" t="t" r="r" b="b"/>
                <a:pathLst>
                  <a:path w="1567" h="1232" extrusionOk="0">
                    <a:moveTo>
                      <a:pt x="374" y="0"/>
                    </a:moveTo>
                    <a:cubicBezTo>
                      <a:pt x="305" y="0"/>
                      <a:pt x="242" y="24"/>
                      <a:pt x="192" y="84"/>
                    </a:cubicBezTo>
                    <a:cubicBezTo>
                      <a:pt x="0" y="311"/>
                      <a:pt x="160" y="506"/>
                      <a:pt x="320" y="711"/>
                    </a:cubicBezTo>
                    <a:cubicBezTo>
                      <a:pt x="482" y="921"/>
                      <a:pt x="751" y="1232"/>
                      <a:pt x="1013" y="1232"/>
                    </a:cubicBezTo>
                    <a:cubicBezTo>
                      <a:pt x="1110" y="1232"/>
                      <a:pt x="1207" y="1188"/>
                      <a:pt x="1296" y="1079"/>
                    </a:cubicBezTo>
                    <a:cubicBezTo>
                      <a:pt x="1567" y="755"/>
                      <a:pt x="1292" y="479"/>
                      <a:pt x="985" y="293"/>
                    </a:cubicBezTo>
                    <a:cubicBezTo>
                      <a:pt x="825" y="192"/>
                      <a:pt x="572" y="0"/>
                      <a:pt x="37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6773650" y="2232075"/>
                <a:ext cx="31875" cy="53175"/>
              </a:xfrm>
              <a:custGeom>
                <a:avLst/>
                <a:gdLst/>
                <a:ahLst/>
                <a:cxnLst/>
                <a:rect l="l" t="t" r="r" b="b"/>
                <a:pathLst>
                  <a:path w="1275" h="2127" extrusionOk="0">
                    <a:moveTo>
                      <a:pt x="639" y="0"/>
                    </a:moveTo>
                    <a:cubicBezTo>
                      <a:pt x="289" y="0"/>
                      <a:pt x="0" y="285"/>
                      <a:pt x="0" y="639"/>
                    </a:cubicBezTo>
                    <a:lnTo>
                      <a:pt x="0" y="1487"/>
                    </a:lnTo>
                    <a:cubicBezTo>
                      <a:pt x="0" y="1842"/>
                      <a:pt x="289" y="2126"/>
                      <a:pt x="639" y="2126"/>
                    </a:cubicBezTo>
                    <a:cubicBezTo>
                      <a:pt x="990" y="2126"/>
                      <a:pt x="1274" y="1842"/>
                      <a:pt x="1274" y="1487"/>
                    </a:cubicBezTo>
                    <a:lnTo>
                      <a:pt x="1274" y="639"/>
                    </a:lnTo>
                    <a:cubicBezTo>
                      <a:pt x="1274" y="285"/>
                      <a:pt x="990" y="0"/>
                      <a:pt x="639"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6583800" y="2232075"/>
                <a:ext cx="31875" cy="53175"/>
              </a:xfrm>
              <a:custGeom>
                <a:avLst/>
                <a:gdLst/>
                <a:ahLst/>
                <a:cxnLst/>
                <a:rect l="l" t="t" r="r" b="b"/>
                <a:pathLst>
                  <a:path w="1275" h="2127" extrusionOk="0">
                    <a:moveTo>
                      <a:pt x="635" y="0"/>
                    </a:moveTo>
                    <a:cubicBezTo>
                      <a:pt x="284" y="0"/>
                      <a:pt x="0" y="285"/>
                      <a:pt x="0" y="639"/>
                    </a:cubicBezTo>
                    <a:lnTo>
                      <a:pt x="0" y="1487"/>
                    </a:lnTo>
                    <a:cubicBezTo>
                      <a:pt x="0" y="1842"/>
                      <a:pt x="284" y="2126"/>
                      <a:pt x="635" y="2126"/>
                    </a:cubicBezTo>
                    <a:cubicBezTo>
                      <a:pt x="986" y="2126"/>
                      <a:pt x="1274" y="1842"/>
                      <a:pt x="1274" y="1487"/>
                    </a:cubicBezTo>
                    <a:lnTo>
                      <a:pt x="1274" y="639"/>
                    </a:lnTo>
                    <a:cubicBezTo>
                      <a:pt x="1274" y="285"/>
                      <a:pt x="986" y="0"/>
                      <a:pt x="635"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6838125" y="2012375"/>
                <a:ext cx="41500" cy="137625"/>
              </a:xfrm>
              <a:custGeom>
                <a:avLst/>
                <a:gdLst/>
                <a:ahLst/>
                <a:cxnLst/>
                <a:rect l="l" t="t" r="r" b="b"/>
                <a:pathLst>
                  <a:path w="1660" h="5505" extrusionOk="0">
                    <a:moveTo>
                      <a:pt x="830" y="0"/>
                    </a:moveTo>
                    <a:cubicBezTo>
                      <a:pt x="373" y="0"/>
                      <a:pt x="0" y="369"/>
                      <a:pt x="0" y="830"/>
                    </a:cubicBezTo>
                    <a:lnTo>
                      <a:pt x="0" y="4674"/>
                    </a:lnTo>
                    <a:cubicBezTo>
                      <a:pt x="0" y="5136"/>
                      <a:pt x="373" y="5504"/>
                      <a:pt x="830" y="5504"/>
                    </a:cubicBezTo>
                    <a:cubicBezTo>
                      <a:pt x="1291" y="5504"/>
                      <a:pt x="1660" y="5136"/>
                      <a:pt x="1660" y="4674"/>
                    </a:cubicBezTo>
                    <a:lnTo>
                      <a:pt x="1660" y="830"/>
                    </a:lnTo>
                    <a:cubicBezTo>
                      <a:pt x="1660" y="369"/>
                      <a:pt x="1291" y="0"/>
                      <a:pt x="830"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6840100" y="1665725"/>
                <a:ext cx="41525" cy="137725"/>
              </a:xfrm>
              <a:custGeom>
                <a:avLst/>
                <a:gdLst/>
                <a:ahLst/>
                <a:cxnLst/>
                <a:rect l="l" t="t" r="r" b="b"/>
                <a:pathLst>
                  <a:path w="1661" h="5509" extrusionOk="0">
                    <a:moveTo>
                      <a:pt x="831" y="0"/>
                    </a:moveTo>
                    <a:cubicBezTo>
                      <a:pt x="370" y="0"/>
                      <a:pt x="1" y="369"/>
                      <a:pt x="1" y="831"/>
                    </a:cubicBezTo>
                    <a:lnTo>
                      <a:pt x="1" y="4674"/>
                    </a:lnTo>
                    <a:cubicBezTo>
                      <a:pt x="1" y="5136"/>
                      <a:pt x="370" y="5509"/>
                      <a:pt x="831" y="5509"/>
                    </a:cubicBezTo>
                    <a:cubicBezTo>
                      <a:pt x="1288" y="5509"/>
                      <a:pt x="1661" y="5136"/>
                      <a:pt x="1661" y="4674"/>
                    </a:cubicBezTo>
                    <a:lnTo>
                      <a:pt x="1661" y="831"/>
                    </a:lnTo>
                    <a:cubicBezTo>
                      <a:pt x="1661" y="369"/>
                      <a:pt x="1288" y="0"/>
                      <a:pt x="831"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6509650" y="2012375"/>
                <a:ext cx="41550" cy="137625"/>
              </a:xfrm>
              <a:custGeom>
                <a:avLst/>
                <a:gdLst/>
                <a:ahLst/>
                <a:cxnLst/>
                <a:rect l="l" t="t" r="r" b="b"/>
                <a:pathLst>
                  <a:path w="1662" h="5505" extrusionOk="0">
                    <a:moveTo>
                      <a:pt x="832" y="0"/>
                    </a:moveTo>
                    <a:cubicBezTo>
                      <a:pt x="374" y="0"/>
                      <a:pt x="1" y="369"/>
                      <a:pt x="1" y="830"/>
                    </a:cubicBezTo>
                    <a:lnTo>
                      <a:pt x="1" y="4674"/>
                    </a:lnTo>
                    <a:cubicBezTo>
                      <a:pt x="1" y="5136"/>
                      <a:pt x="374" y="5504"/>
                      <a:pt x="832" y="5504"/>
                    </a:cubicBezTo>
                    <a:cubicBezTo>
                      <a:pt x="1289" y="5504"/>
                      <a:pt x="1661" y="5136"/>
                      <a:pt x="1661" y="4674"/>
                    </a:cubicBezTo>
                    <a:lnTo>
                      <a:pt x="1661" y="830"/>
                    </a:lnTo>
                    <a:cubicBezTo>
                      <a:pt x="1661" y="369"/>
                      <a:pt x="1289" y="0"/>
                      <a:pt x="83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6507650" y="1665725"/>
                <a:ext cx="41550" cy="137725"/>
              </a:xfrm>
              <a:custGeom>
                <a:avLst/>
                <a:gdLst/>
                <a:ahLst/>
                <a:cxnLst/>
                <a:rect l="l" t="t" r="r" b="b"/>
                <a:pathLst>
                  <a:path w="1662" h="5509" extrusionOk="0">
                    <a:moveTo>
                      <a:pt x="832" y="0"/>
                    </a:moveTo>
                    <a:cubicBezTo>
                      <a:pt x="374" y="0"/>
                      <a:pt x="1" y="369"/>
                      <a:pt x="1" y="831"/>
                    </a:cubicBezTo>
                    <a:lnTo>
                      <a:pt x="1" y="4674"/>
                    </a:lnTo>
                    <a:cubicBezTo>
                      <a:pt x="1" y="5136"/>
                      <a:pt x="374" y="5509"/>
                      <a:pt x="832" y="5509"/>
                    </a:cubicBezTo>
                    <a:cubicBezTo>
                      <a:pt x="1293" y="5509"/>
                      <a:pt x="1662" y="5136"/>
                      <a:pt x="1662" y="4674"/>
                    </a:cubicBezTo>
                    <a:lnTo>
                      <a:pt x="1662" y="831"/>
                    </a:lnTo>
                    <a:cubicBezTo>
                      <a:pt x="1662" y="369"/>
                      <a:pt x="1293" y="0"/>
                      <a:pt x="83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6520550" y="1511400"/>
                <a:ext cx="348525" cy="764425"/>
              </a:xfrm>
              <a:custGeom>
                <a:avLst/>
                <a:gdLst/>
                <a:ahLst/>
                <a:cxnLst/>
                <a:rect l="l" t="t" r="r" b="b"/>
                <a:pathLst>
                  <a:path w="13941" h="30577" extrusionOk="0">
                    <a:moveTo>
                      <a:pt x="4749" y="0"/>
                    </a:moveTo>
                    <a:cubicBezTo>
                      <a:pt x="3698" y="0"/>
                      <a:pt x="0" y="1176"/>
                      <a:pt x="0" y="4368"/>
                    </a:cubicBezTo>
                    <a:lnTo>
                      <a:pt x="191" y="26967"/>
                    </a:lnTo>
                    <a:cubicBezTo>
                      <a:pt x="191" y="28020"/>
                      <a:pt x="2938" y="30576"/>
                      <a:pt x="3991" y="30576"/>
                    </a:cubicBezTo>
                    <a:lnTo>
                      <a:pt x="9942" y="30576"/>
                    </a:lnTo>
                    <a:cubicBezTo>
                      <a:pt x="10989" y="30576"/>
                      <a:pt x="13737" y="28020"/>
                      <a:pt x="13737" y="26967"/>
                    </a:cubicBezTo>
                    <a:lnTo>
                      <a:pt x="13928" y="4368"/>
                    </a:lnTo>
                    <a:cubicBezTo>
                      <a:pt x="13941" y="1273"/>
                      <a:pt x="10231" y="0"/>
                      <a:pt x="9178" y="0"/>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6569250" y="1528150"/>
                <a:ext cx="251025" cy="232475"/>
              </a:xfrm>
              <a:custGeom>
                <a:avLst/>
                <a:gdLst/>
                <a:ahLst/>
                <a:cxnLst/>
                <a:rect l="l" t="t" r="r" b="b"/>
                <a:pathLst>
                  <a:path w="10041" h="9299" extrusionOk="0">
                    <a:moveTo>
                      <a:pt x="3422" y="0"/>
                    </a:moveTo>
                    <a:cubicBezTo>
                      <a:pt x="2664" y="0"/>
                      <a:pt x="1" y="853"/>
                      <a:pt x="1" y="3147"/>
                    </a:cubicBezTo>
                    <a:lnTo>
                      <a:pt x="54" y="9299"/>
                    </a:lnTo>
                    <a:cubicBezTo>
                      <a:pt x="386" y="8752"/>
                      <a:pt x="990" y="8385"/>
                      <a:pt x="1678" y="8385"/>
                    </a:cubicBezTo>
                    <a:lnTo>
                      <a:pt x="2650" y="8385"/>
                    </a:lnTo>
                    <a:lnTo>
                      <a:pt x="2650" y="4284"/>
                    </a:lnTo>
                    <a:cubicBezTo>
                      <a:pt x="2650" y="3236"/>
                      <a:pt x="3498" y="2383"/>
                      <a:pt x="4550" y="2383"/>
                    </a:cubicBezTo>
                    <a:lnTo>
                      <a:pt x="5300" y="2383"/>
                    </a:lnTo>
                    <a:cubicBezTo>
                      <a:pt x="6352" y="2383"/>
                      <a:pt x="7199" y="3236"/>
                      <a:pt x="7199" y="4284"/>
                    </a:cubicBezTo>
                    <a:lnTo>
                      <a:pt x="7199" y="8385"/>
                    </a:lnTo>
                    <a:lnTo>
                      <a:pt x="8354" y="8385"/>
                    </a:lnTo>
                    <a:cubicBezTo>
                      <a:pt x="9041" y="8385"/>
                      <a:pt x="9645" y="8752"/>
                      <a:pt x="9979" y="9299"/>
                    </a:cubicBezTo>
                    <a:lnTo>
                      <a:pt x="10032" y="3147"/>
                    </a:lnTo>
                    <a:cubicBezTo>
                      <a:pt x="10040" y="919"/>
                      <a:pt x="7369" y="0"/>
                      <a:pt x="6614" y="0"/>
                    </a:cubicBezTo>
                    <a:close/>
                  </a:path>
                </a:pathLst>
              </a:custGeom>
              <a:solidFill>
                <a:srgbClr val="908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6635475" y="1587725"/>
                <a:ext cx="113775" cy="386600"/>
              </a:xfrm>
              <a:custGeom>
                <a:avLst/>
                <a:gdLst/>
                <a:ahLst/>
                <a:cxnLst/>
                <a:rect l="l" t="t" r="r" b="b"/>
                <a:pathLst>
                  <a:path w="4551" h="15464" extrusionOk="0">
                    <a:moveTo>
                      <a:pt x="1901" y="0"/>
                    </a:moveTo>
                    <a:cubicBezTo>
                      <a:pt x="849" y="0"/>
                      <a:pt x="1" y="853"/>
                      <a:pt x="1" y="1901"/>
                    </a:cubicBezTo>
                    <a:lnTo>
                      <a:pt x="1" y="13565"/>
                    </a:lnTo>
                    <a:cubicBezTo>
                      <a:pt x="1" y="14616"/>
                      <a:pt x="849" y="15464"/>
                      <a:pt x="1901" y="15464"/>
                    </a:cubicBezTo>
                    <a:lnTo>
                      <a:pt x="2651" y="15464"/>
                    </a:lnTo>
                    <a:cubicBezTo>
                      <a:pt x="3703" y="15464"/>
                      <a:pt x="4550" y="14616"/>
                      <a:pt x="4550" y="13565"/>
                    </a:cubicBezTo>
                    <a:lnTo>
                      <a:pt x="4550" y="1901"/>
                    </a:lnTo>
                    <a:cubicBezTo>
                      <a:pt x="4550" y="853"/>
                      <a:pt x="3703" y="0"/>
                      <a:pt x="2651" y="0"/>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6563725" y="1737750"/>
                <a:ext cx="261875" cy="420225"/>
              </a:xfrm>
              <a:custGeom>
                <a:avLst/>
                <a:gdLst/>
                <a:ahLst/>
                <a:cxnLst/>
                <a:rect l="l" t="t" r="r" b="b"/>
                <a:pathLst>
                  <a:path w="10475" h="16809" extrusionOk="0">
                    <a:moveTo>
                      <a:pt x="1899" y="1"/>
                    </a:moveTo>
                    <a:cubicBezTo>
                      <a:pt x="852" y="1"/>
                      <a:pt x="0" y="853"/>
                      <a:pt x="0" y="1900"/>
                    </a:cubicBezTo>
                    <a:lnTo>
                      <a:pt x="0" y="14908"/>
                    </a:lnTo>
                    <a:cubicBezTo>
                      <a:pt x="0" y="15957"/>
                      <a:pt x="852" y="16809"/>
                      <a:pt x="1899" y="16809"/>
                    </a:cubicBezTo>
                    <a:lnTo>
                      <a:pt x="8575" y="16809"/>
                    </a:lnTo>
                    <a:cubicBezTo>
                      <a:pt x="9622" y="16809"/>
                      <a:pt x="10474" y="15957"/>
                      <a:pt x="10474" y="14908"/>
                    </a:cubicBezTo>
                    <a:lnTo>
                      <a:pt x="10474" y="1900"/>
                    </a:lnTo>
                    <a:cubicBezTo>
                      <a:pt x="10474" y="853"/>
                      <a:pt x="9622" y="1"/>
                      <a:pt x="8575"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6533750" y="1765375"/>
                <a:ext cx="108200" cy="130625"/>
              </a:xfrm>
              <a:custGeom>
                <a:avLst/>
                <a:gdLst/>
                <a:ahLst/>
                <a:cxnLst/>
                <a:rect l="l" t="t" r="r" b="b"/>
                <a:pathLst>
                  <a:path w="4328" h="5225" extrusionOk="0">
                    <a:moveTo>
                      <a:pt x="643" y="1"/>
                    </a:moveTo>
                    <a:cubicBezTo>
                      <a:pt x="524" y="1"/>
                      <a:pt x="405" y="38"/>
                      <a:pt x="302" y="115"/>
                    </a:cubicBezTo>
                    <a:cubicBezTo>
                      <a:pt x="49" y="302"/>
                      <a:pt x="1" y="658"/>
                      <a:pt x="187" y="910"/>
                    </a:cubicBezTo>
                    <a:lnTo>
                      <a:pt x="3227" y="4994"/>
                    </a:lnTo>
                    <a:cubicBezTo>
                      <a:pt x="3338" y="5144"/>
                      <a:pt x="3506" y="5224"/>
                      <a:pt x="3684" y="5224"/>
                    </a:cubicBezTo>
                    <a:cubicBezTo>
                      <a:pt x="3799" y="5224"/>
                      <a:pt x="3920" y="5189"/>
                      <a:pt x="4022" y="5113"/>
                    </a:cubicBezTo>
                    <a:cubicBezTo>
                      <a:pt x="4274" y="4923"/>
                      <a:pt x="4328" y="4568"/>
                      <a:pt x="4137" y="4314"/>
                    </a:cubicBezTo>
                    <a:lnTo>
                      <a:pt x="1101" y="232"/>
                    </a:lnTo>
                    <a:cubicBezTo>
                      <a:pt x="988" y="81"/>
                      <a:pt x="816" y="1"/>
                      <a:pt x="643"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6547275" y="2052675"/>
                <a:ext cx="81050" cy="110400"/>
              </a:xfrm>
              <a:custGeom>
                <a:avLst/>
                <a:gdLst/>
                <a:ahLst/>
                <a:cxnLst/>
                <a:rect l="l" t="t" r="r" b="b"/>
                <a:pathLst>
                  <a:path w="3242" h="4416" extrusionOk="0">
                    <a:moveTo>
                      <a:pt x="2812" y="1"/>
                    </a:moveTo>
                    <a:cubicBezTo>
                      <a:pt x="2688" y="1"/>
                      <a:pt x="2565" y="62"/>
                      <a:pt x="2490" y="172"/>
                    </a:cubicBezTo>
                    <a:lnTo>
                      <a:pt x="116" y="3829"/>
                    </a:lnTo>
                    <a:cubicBezTo>
                      <a:pt x="1" y="4007"/>
                      <a:pt x="50" y="4243"/>
                      <a:pt x="227" y="4353"/>
                    </a:cubicBezTo>
                    <a:cubicBezTo>
                      <a:pt x="294" y="4398"/>
                      <a:pt x="365" y="4415"/>
                      <a:pt x="436" y="4415"/>
                    </a:cubicBezTo>
                    <a:cubicBezTo>
                      <a:pt x="560" y="4415"/>
                      <a:pt x="680" y="4353"/>
                      <a:pt x="755" y="4243"/>
                    </a:cubicBezTo>
                    <a:lnTo>
                      <a:pt x="3125" y="586"/>
                    </a:lnTo>
                    <a:cubicBezTo>
                      <a:pt x="3241" y="412"/>
                      <a:pt x="3192" y="177"/>
                      <a:pt x="3014" y="62"/>
                    </a:cubicBezTo>
                    <a:cubicBezTo>
                      <a:pt x="2952" y="20"/>
                      <a:pt x="2882" y="1"/>
                      <a:pt x="2812"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6540275" y="1974300"/>
                <a:ext cx="86725" cy="19000"/>
              </a:xfrm>
              <a:custGeom>
                <a:avLst/>
                <a:gdLst/>
                <a:ahLst/>
                <a:cxnLst/>
                <a:rect l="l" t="t" r="r" b="b"/>
                <a:pathLst>
                  <a:path w="3469" h="760" extrusionOk="0">
                    <a:moveTo>
                      <a:pt x="383" y="1"/>
                    </a:moveTo>
                    <a:cubicBezTo>
                      <a:pt x="174" y="1"/>
                      <a:pt x="1" y="169"/>
                      <a:pt x="1" y="382"/>
                    </a:cubicBezTo>
                    <a:cubicBezTo>
                      <a:pt x="1" y="591"/>
                      <a:pt x="174" y="759"/>
                      <a:pt x="383" y="759"/>
                    </a:cubicBezTo>
                    <a:lnTo>
                      <a:pt x="3090" y="759"/>
                    </a:lnTo>
                    <a:cubicBezTo>
                      <a:pt x="3299" y="759"/>
                      <a:pt x="3468" y="591"/>
                      <a:pt x="3468" y="382"/>
                    </a:cubicBezTo>
                    <a:cubicBezTo>
                      <a:pt x="3468" y="169"/>
                      <a:pt x="3299" y="1"/>
                      <a:pt x="3090"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6747325" y="1765375"/>
                <a:ext cx="108325" cy="130625"/>
              </a:xfrm>
              <a:custGeom>
                <a:avLst/>
                <a:gdLst/>
                <a:ahLst/>
                <a:cxnLst/>
                <a:rect l="l" t="t" r="r" b="b"/>
                <a:pathLst>
                  <a:path w="4333" h="5225" extrusionOk="0">
                    <a:moveTo>
                      <a:pt x="3687" y="1"/>
                    </a:moveTo>
                    <a:cubicBezTo>
                      <a:pt x="3513" y="1"/>
                      <a:pt x="3342" y="81"/>
                      <a:pt x="3228" y="232"/>
                    </a:cubicBezTo>
                    <a:lnTo>
                      <a:pt x="193" y="4314"/>
                    </a:lnTo>
                    <a:cubicBezTo>
                      <a:pt x="1" y="4568"/>
                      <a:pt x="54" y="4923"/>
                      <a:pt x="308" y="5113"/>
                    </a:cubicBezTo>
                    <a:cubicBezTo>
                      <a:pt x="410" y="5189"/>
                      <a:pt x="529" y="5224"/>
                      <a:pt x="645" y="5224"/>
                    </a:cubicBezTo>
                    <a:cubicBezTo>
                      <a:pt x="822" y="5224"/>
                      <a:pt x="991" y="5144"/>
                      <a:pt x="1106" y="4994"/>
                    </a:cubicBezTo>
                    <a:lnTo>
                      <a:pt x="4142" y="910"/>
                    </a:lnTo>
                    <a:cubicBezTo>
                      <a:pt x="4333" y="658"/>
                      <a:pt x="4280" y="302"/>
                      <a:pt x="4027" y="115"/>
                    </a:cubicBezTo>
                    <a:cubicBezTo>
                      <a:pt x="3924" y="38"/>
                      <a:pt x="3805" y="1"/>
                      <a:pt x="3687"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6761000" y="2052675"/>
                <a:ext cx="81025" cy="110400"/>
              </a:xfrm>
              <a:custGeom>
                <a:avLst/>
                <a:gdLst/>
                <a:ahLst/>
                <a:cxnLst/>
                <a:rect l="l" t="t" r="r" b="b"/>
                <a:pathLst>
                  <a:path w="3241" h="4416" extrusionOk="0">
                    <a:moveTo>
                      <a:pt x="430" y="1"/>
                    </a:moveTo>
                    <a:cubicBezTo>
                      <a:pt x="359" y="1"/>
                      <a:pt x="289" y="20"/>
                      <a:pt x="226" y="62"/>
                    </a:cubicBezTo>
                    <a:cubicBezTo>
                      <a:pt x="49" y="177"/>
                      <a:pt x="0" y="412"/>
                      <a:pt x="115" y="586"/>
                    </a:cubicBezTo>
                    <a:lnTo>
                      <a:pt x="2490" y="4243"/>
                    </a:lnTo>
                    <a:cubicBezTo>
                      <a:pt x="2561" y="4353"/>
                      <a:pt x="2681" y="4415"/>
                      <a:pt x="2805" y="4415"/>
                    </a:cubicBezTo>
                    <a:cubicBezTo>
                      <a:pt x="2876" y="4415"/>
                      <a:pt x="2952" y="4398"/>
                      <a:pt x="3014" y="4353"/>
                    </a:cubicBezTo>
                    <a:cubicBezTo>
                      <a:pt x="3192" y="4243"/>
                      <a:pt x="3241" y="4007"/>
                      <a:pt x="3125" y="3829"/>
                    </a:cubicBezTo>
                    <a:lnTo>
                      <a:pt x="750" y="172"/>
                    </a:lnTo>
                    <a:cubicBezTo>
                      <a:pt x="677" y="62"/>
                      <a:pt x="554" y="1"/>
                      <a:pt x="430"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6762325" y="1974300"/>
                <a:ext cx="86675" cy="19000"/>
              </a:xfrm>
              <a:custGeom>
                <a:avLst/>
                <a:gdLst/>
                <a:ahLst/>
                <a:cxnLst/>
                <a:rect l="l" t="t" r="r" b="b"/>
                <a:pathLst>
                  <a:path w="3467" h="760" extrusionOk="0">
                    <a:moveTo>
                      <a:pt x="378" y="1"/>
                    </a:moveTo>
                    <a:cubicBezTo>
                      <a:pt x="169" y="1"/>
                      <a:pt x="1" y="169"/>
                      <a:pt x="1" y="382"/>
                    </a:cubicBezTo>
                    <a:cubicBezTo>
                      <a:pt x="1" y="591"/>
                      <a:pt x="169" y="759"/>
                      <a:pt x="378" y="759"/>
                    </a:cubicBezTo>
                    <a:lnTo>
                      <a:pt x="3085" y="759"/>
                    </a:lnTo>
                    <a:cubicBezTo>
                      <a:pt x="3298" y="759"/>
                      <a:pt x="3467" y="591"/>
                      <a:pt x="3467" y="382"/>
                    </a:cubicBezTo>
                    <a:cubicBezTo>
                      <a:pt x="3467" y="169"/>
                      <a:pt x="3298" y="1"/>
                      <a:pt x="3085" y="1"/>
                    </a:cubicBez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6595775" y="1844500"/>
                <a:ext cx="197875" cy="250125"/>
              </a:xfrm>
              <a:custGeom>
                <a:avLst/>
                <a:gdLst/>
                <a:ahLst/>
                <a:cxnLst/>
                <a:rect l="l" t="t" r="r" b="b"/>
                <a:pathLst>
                  <a:path w="7915" h="10005" extrusionOk="0">
                    <a:moveTo>
                      <a:pt x="1" y="0"/>
                    </a:moveTo>
                    <a:lnTo>
                      <a:pt x="1" y="10005"/>
                    </a:lnTo>
                    <a:lnTo>
                      <a:pt x="7914" y="10005"/>
                    </a:lnTo>
                    <a:lnTo>
                      <a:pt x="7914" y="0"/>
                    </a:lnTo>
                    <a:close/>
                  </a:path>
                </a:pathLst>
              </a:custGeom>
              <a:solidFill>
                <a:srgbClr val="7F7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6615525" y="1869575"/>
                <a:ext cx="158250" cy="200075"/>
              </a:xfrm>
              <a:custGeom>
                <a:avLst/>
                <a:gdLst/>
                <a:ahLst/>
                <a:cxnLst/>
                <a:rect l="l" t="t" r="r" b="b"/>
                <a:pathLst>
                  <a:path w="6330" h="8003" extrusionOk="0">
                    <a:moveTo>
                      <a:pt x="0" y="1"/>
                    </a:moveTo>
                    <a:lnTo>
                      <a:pt x="0" y="8002"/>
                    </a:lnTo>
                    <a:lnTo>
                      <a:pt x="6329" y="8002"/>
                    </a:lnTo>
                    <a:lnTo>
                      <a:pt x="6329" y="1"/>
                    </a:lnTo>
                    <a:close/>
                  </a:path>
                </a:pathLst>
              </a:custGeom>
              <a:solidFill>
                <a:srgbClr val="908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6589175" y="1753475"/>
                <a:ext cx="80175" cy="17450"/>
              </a:xfrm>
              <a:custGeom>
                <a:avLst/>
                <a:gdLst/>
                <a:ahLst/>
                <a:cxnLst/>
                <a:rect l="l" t="t" r="r" b="b"/>
                <a:pathLst>
                  <a:path w="3207" h="698" extrusionOk="0">
                    <a:moveTo>
                      <a:pt x="1475" y="1"/>
                    </a:moveTo>
                    <a:cubicBezTo>
                      <a:pt x="1071" y="1"/>
                      <a:pt x="655" y="69"/>
                      <a:pt x="357" y="237"/>
                    </a:cubicBezTo>
                    <a:cubicBezTo>
                      <a:pt x="277" y="277"/>
                      <a:pt x="211" y="330"/>
                      <a:pt x="158" y="384"/>
                    </a:cubicBezTo>
                    <a:cubicBezTo>
                      <a:pt x="101" y="432"/>
                      <a:pt x="64" y="494"/>
                      <a:pt x="42" y="538"/>
                    </a:cubicBezTo>
                    <a:cubicBezTo>
                      <a:pt x="0" y="636"/>
                      <a:pt x="10" y="693"/>
                      <a:pt x="7" y="698"/>
                    </a:cubicBezTo>
                    <a:lnTo>
                      <a:pt x="7" y="698"/>
                    </a:lnTo>
                    <a:cubicBezTo>
                      <a:pt x="10" y="696"/>
                      <a:pt x="23" y="688"/>
                      <a:pt x="38" y="671"/>
                    </a:cubicBezTo>
                    <a:cubicBezTo>
                      <a:pt x="56" y="654"/>
                      <a:pt x="91" y="636"/>
                      <a:pt x="127" y="614"/>
                    </a:cubicBezTo>
                    <a:cubicBezTo>
                      <a:pt x="167" y="597"/>
                      <a:pt x="211" y="583"/>
                      <a:pt x="269" y="570"/>
                    </a:cubicBezTo>
                    <a:cubicBezTo>
                      <a:pt x="322" y="561"/>
                      <a:pt x="388" y="552"/>
                      <a:pt x="460" y="552"/>
                    </a:cubicBezTo>
                    <a:cubicBezTo>
                      <a:pt x="516" y="549"/>
                      <a:pt x="578" y="548"/>
                      <a:pt x="643" y="548"/>
                    </a:cubicBezTo>
                    <a:cubicBezTo>
                      <a:pt x="900" y="548"/>
                      <a:pt x="1216" y="566"/>
                      <a:pt x="1539" y="570"/>
                    </a:cubicBezTo>
                    <a:cubicBezTo>
                      <a:pt x="1576" y="570"/>
                      <a:pt x="1613" y="571"/>
                      <a:pt x="1650" y="571"/>
                    </a:cubicBezTo>
                    <a:cubicBezTo>
                      <a:pt x="2019" y="571"/>
                      <a:pt x="2393" y="551"/>
                      <a:pt x="2678" y="494"/>
                    </a:cubicBezTo>
                    <a:cubicBezTo>
                      <a:pt x="2838" y="464"/>
                      <a:pt x="2977" y="423"/>
                      <a:pt x="3065" y="388"/>
                    </a:cubicBezTo>
                    <a:cubicBezTo>
                      <a:pt x="3163" y="352"/>
                      <a:pt x="3207" y="321"/>
                      <a:pt x="3207" y="321"/>
                    </a:cubicBezTo>
                    <a:cubicBezTo>
                      <a:pt x="3207" y="321"/>
                      <a:pt x="3149" y="304"/>
                      <a:pt x="3061" y="277"/>
                    </a:cubicBezTo>
                    <a:cubicBezTo>
                      <a:pt x="2971" y="245"/>
                      <a:pt x="2848" y="206"/>
                      <a:pt x="2692" y="165"/>
                    </a:cubicBezTo>
                    <a:cubicBezTo>
                      <a:pt x="2386" y="81"/>
                      <a:pt x="1973" y="6"/>
                      <a:pt x="1547" y="1"/>
                    </a:cubicBezTo>
                    <a:cubicBezTo>
                      <a:pt x="1523" y="1"/>
                      <a:pt x="1499" y="1"/>
                      <a:pt x="1475" y="1"/>
                    </a:cubicBezTo>
                    <a:close/>
                    <a:moveTo>
                      <a:pt x="7" y="698"/>
                    </a:moveTo>
                    <a:lnTo>
                      <a:pt x="7" y="698"/>
                    </a:lnTo>
                    <a:cubicBezTo>
                      <a:pt x="7" y="698"/>
                      <a:pt x="7" y="698"/>
                      <a:pt x="7" y="698"/>
                    </a:cubicBezTo>
                    <a:cubicBezTo>
                      <a:pt x="7" y="698"/>
                      <a:pt x="7" y="698"/>
                      <a:pt x="7" y="69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6502325" y="1795125"/>
                <a:ext cx="47550" cy="47500"/>
              </a:xfrm>
              <a:custGeom>
                <a:avLst/>
                <a:gdLst/>
                <a:ahLst/>
                <a:cxnLst/>
                <a:rect l="l" t="t" r="r" b="b"/>
                <a:pathLst>
                  <a:path w="1902" h="1900" extrusionOk="0">
                    <a:moveTo>
                      <a:pt x="1901" y="0"/>
                    </a:moveTo>
                    <a:lnTo>
                      <a:pt x="1" y="1385"/>
                    </a:lnTo>
                    <a:lnTo>
                      <a:pt x="1" y="1899"/>
                    </a:lnTo>
                    <a:lnTo>
                      <a:pt x="1901" y="1735"/>
                    </a:lnTo>
                    <a:lnTo>
                      <a:pt x="1901" y="0"/>
                    </a:lnTo>
                    <a:close/>
                  </a:path>
                </a:pathLst>
              </a:custGeom>
              <a:solidFill>
                <a:srgbClr val="605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6839450" y="1795125"/>
                <a:ext cx="47500" cy="47500"/>
              </a:xfrm>
              <a:custGeom>
                <a:avLst/>
                <a:gdLst/>
                <a:ahLst/>
                <a:cxnLst/>
                <a:rect l="l" t="t" r="r" b="b"/>
                <a:pathLst>
                  <a:path w="1900" h="1900" extrusionOk="0">
                    <a:moveTo>
                      <a:pt x="0" y="0"/>
                    </a:moveTo>
                    <a:lnTo>
                      <a:pt x="0" y="1735"/>
                    </a:lnTo>
                    <a:lnTo>
                      <a:pt x="1900" y="1899"/>
                    </a:lnTo>
                    <a:lnTo>
                      <a:pt x="1900" y="1385"/>
                    </a:lnTo>
                    <a:lnTo>
                      <a:pt x="0" y="0"/>
                    </a:lnTo>
                    <a:close/>
                  </a:path>
                </a:pathLst>
              </a:custGeom>
              <a:solidFill>
                <a:srgbClr val="605F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6537200" y="1854800"/>
                <a:ext cx="15750" cy="315825"/>
              </a:xfrm>
              <a:custGeom>
                <a:avLst/>
                <a:gdLst/>
                <a:ahLst/>
                <a:cxnLst/>
                <a:rect l="l" t="t" r="r" b="b"/>
                <a:pathLst>
                  <a:path w="630" h="12633" extrusionOk="0">
                    <a:moveTo>
                      <a:pt x="218" y="0"/>
                    </a:moveTo>
                    <a:cubicBezTo>
                      <a:pt x="97" y="6"/>
                      <a:pt x="0" y="103"/>
                      <a:pt x="5" y="223"/>
                    </a:cubicBezTo>
                    <a:lnTo>
                      <a:pt x="191" y="12420"/>
                    </a:lnTo>
                    <a:cubicBezTo>
                      <a:pt x="195" y="12535"/>
                      <a:pt x="293" y="12633"/>
                      <a:pt x="408" y="12633"/>
                    </a:cubicBezTo>
                    <a:lnTo>
                      <a:pt x="412" y="12633"/>
                    </a:lnTo>
                    <a:cubicBezTo>
                      <a:pt x="533" y="12628"/>
                      <a:pt x="630" y="12530"/>
                      <a:pt x="626" y="12410"/>
                    </a:cubicBezTo>
                    <a:lnTo>
                      <a:pt x="626" y="12264"/>
                    </a:lnTo>
                    <a:cubicBezTo>
                      <a:pt x="453" y="12149"/>
                      <a:pt x="408" y="11918"/>
                      <a:pt x="519" y="11744"/>
                    </a:cubicBezTo>
                    <a:lnTo>
                      <a:pt x="613" y="11598"/>
                    </a:lnTo>
                    <a:lnTo>
                      <a:pt x="519" y="5539"/>
                    </a:lnTo>
                    <a:lnTo>
                      <a:pt x="506" y="5539"/>
                    </a:lnTo>
                    <a:cubicBezTo>
                      <a:pt x="297" y="5539"/>
                      <a:pt x="124" y="5371"/>
                      <a:pt x="124" y="5162"/>
                    </a:cubicBezTo>
                    <a:cubicBezTo>
                      <a:pt x="124" y="4949"/>
                      <a:pt x="297" y="4781"/>
                      <a:pt x="506" y="4781"/>
                    </a:cubicBezTo>
                    <a:lnTo>
                      <a:pt x="510" y="4781"/>
                    </a:lnTo>
                    <a:lnTo>
                      <a:pt x="439" y="213"/>
                    </a:lnTo>
                    <a:cubicBezTo>
                      <a:pt x="435" y="98"/>
                      <a:pt x="342" y="0"/>
                      <a:pt x="222" y="0"/>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6547400" y="2144750"/>
                <a:ext cx="5450" cy="16675"/>
              </a:xfrm>
              <a:custGeom>
                <a:avLst/>
                <a:gdLst/>
                <a:ahLst/>
                <a:cxnLst/>
                <a:rect l="l" t="t" r="r" b="b"/>
                <a:pathLst>
                  <a:path w="218" h="667" extrusionOk="0">
                    <a:moveTo>
                      <a:pt x="205" y="0"/>
                    </a:moveTo>
                    <a:lnTo>
                      <a:pt x="111" y="146"/>
                    </a:lnTo>
                    <a:cubicBezTo>
                      <a:pt x="0" y="320"/>
                      <a:pt x="45" y="551"/>
                      <a:pt x="218" y="666"/>
                    </a:cubicBezTo>
                    <a:lnTo>
                      <a:pt x="205" y="0"/>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6540275" y="1974300"/>
                <a:ext cx="9900" cy="19000"/>
              </a:xfrm>
              <a:custGeom>
                <a:avLst/>
                <a:gdLst/>
                <a:ahLst/>
                <a:cxnLst/>
                <a:rect l="l" t="t" r="r" b="b"/>
                <a:pathLst>
                  <a:path w="396" h="760" extrusionOk="0">
                    <a:moveTo>
                      <a:pt x="383" y="1"/>
                    </a:moveTo>
                    <a:cubicBezTo>
                      <a:pt x="174" y="1"/>
                      <a:pt x="1" y="169"/>
                      <a:pt x="1" y="382"/>
                    </a:cubicBezTo>
                    <a:cubicBezTo>
                      <a:pt x="1" y="591"/>
                      <a:pt x="174" y="759"/>
                      <a:pt x="383" y="759"/>
                    </a:cubicBezTo>
                    <a:lnTo>
                      <a:pt x="396" y="759"/>
                    </a:lnTo>
                    <a:lnTo>
                      <a:pt x="387" y="1"/>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6836325" y="1854800"/>
                <a:ext cx="15800" cy="315825"/>
              </a:xfrm>
              <a:custGeom>
                <a:avLst/>
                <a:gdLst/>
                <a:ahLst/>
                <a:cxnLst/>
                <a:rect l="l" t="t" r="r" b="b"/>
                <a:pathLst>
                  <a:path w="632" h="12633" extrusionOk="0">
                    <a:moveTo>
                      <a:pt x="409" y="0"/>
                    </a:moveTo>
                    <a:cubicBezTo>
                      <a:pt x="289" y="0"/>
                      <a:pt x="196" y="98"/>
                      <a:pt x="191" y="213"/>
                    </a:cubicBezTo>
                    <a:lnTo>
                      <a:pt x="121" y="4781"/>
                    </a:lnTo>
                    <a:lnTo>
                      <a:pt x="125" y="4781"/>
                    </a:lnTo>
                    <a:cubicBezTo>
                      <a:pt x="338" y="4781"/>
                      <a:pt x="507" y="4949"/>
                      <a:pt x="507" y="5162"/>
                    </a:cubicBezTo>
                    <a:cubicBezTo>
                      <a:pt x="507" y="5371"/>
                      <a:pt x="338" y="5539"/>
                      <a:pt x="125" y="5539"/>
                    </a:cubicBezTo>
                    <a:lnTo>
                      <a:pt x="112" y="5539"/>
                    </a:lnTo>
                    <a:lnTo>
                      <a:pt x="19" y="11598"/>
                    </a:lnTo>
                    <a:lnTo>
                      <a:pt x="112" y="11744"/>
                    </a:lnTo>
                    <a:cubicBezTo>
                      <a:pt x="228" y="11918"/>
                      <a:pt x="179" y="12149"/>
                      <a:pt x="5" y="12264"/>
                    </a:cubicBezTo>
                    <a:lnTo>
                      <a:pt x="5" y="12410"/>
                    </a:lnTo>
                    <a:cubicBezTo>
                      <a:pt x="1" y="12530"/>
                      <a:pt x="99" y="12628"/>
                      <a:pt x="218" y="12633"/>
                    </a:cubicBezTo>
                    <a:lnTo>
                      <a:pt x="222" y="12633"/>
                    </a:lnTo>
                    <a:cubicBezTo>
                      <a:pt x="338" y="12633"/>
                      <a:pt x="435" y="12535"/>
                      <a:pt x="441" y="12420"/>
                    </a:cubicBezTo>
                    <a:lnTo>
                      <a:pt x="627" y="223"/>
                    </a:lnTo>
                    <a:cubicBezTo>
                      <a:pt x="631" y="103"/>
                      <a:pt x="533" y="6"/>
                      <a:pt x="414" y="0"/>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6836425" y="2144750"/>
                <a:ext cx="5600" cy="16675"/>
              </a:xfrm>
              <a:custGeom>
                <a:avLst/>
                <a:gdLst/>
                <a:ahLst/>
                <a:cxnLst/>
                <a:rect l="l" t="t" r="r" b="b"/>
                <a:pathLst>
                  <a:path w="224" h="667" extrusionOk="0">
                    <a:moveTo>
                      <a:pt x="15" y="0"/>
                    </a:moveTo>
                    <a:lnTo>
                      <a:pt x="1" y="666"/>
                    </a:lnTo>
                    <a:cubicBezTo>
                      <a:pt x="175" y="551"/>
                      <a:pt x="224" y="320"/>
                      <a:pt x="108" y="146"/>
                    </a:cubicBezTo>
                    <a:lnTo>
                      <a:pt x="15" y="0"/>
                    </a:ln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6839100" y="1974300"/>
                <a:ext cx="9900" cy="19000"/>
              </a:xfrm>
              <a:custGeom>
                <a:avLst/>
                <a:gdLst/>
                <a:ahLst/>
                <a:cxnLst/>
                <a:rect l="l" t="t" r="r" b="b"/>
                <a:pathLst>
                  <a:path w="396" h="760" extrusionOk="0">
                    <a:moveTo>
                      <a:pt x="10" y="1"/>
                    </a:moveTo>
                    <a:lnTo>
                      <a:pt x="1" y="759"/>
                    </a:lnTo>
                    <a:lnTo>
                      <a:pt x="14" y="759"/>
                    </a:lnTo>
                    <a:cubicBezTo>
                      <a:pt x="227" y="759"/>
                      <a:pt x="396" y="591"/>
                      <a:pt x="396" y="382"/>
                    </a:cubicBezTo>
                    <a:cubicBezTo>
                      <a:pt x="396" y="169"/>
                      <a:pt x="227" y="1"/>
                      <a:pt x="14" y="1"/>
                    </a:cubicBezTo>
                    <a:close/>
                  </a:path>
                </a:pathLst>
              </a:custGeom>
              <a:solidFill>
                <a:srgbClr val="6C6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6532175" y="1527600"/>
                <a:ext cx="60300" cy="50875"/>
              </a:xfrm>
              <a:custGeom>
                <a:avLst/>
                <a:gdLst/>
                <a:ahLst/>
                <a:cxnLst/>
                <a:rect l="l" t="t" r="r" b="b"/>
                <a:pathLst>
                  <a:path w="2412" h="2035" extrusionOk="0">
                    <a:moveTo>
                      <a:pt x="1890" y="0"/>
                    </a:moveTo>
                    <a:cubicBezTo>
                      <a:pt x="1574" y="0"/>
                      <a:pt x="1152" y="383"/>
                      <a:pt x="889" y="586"/>
                    </a:cubicBezTo>
                    <a:cubicBezTo>
                      <a:pt x="423" y="941"/>
                      <a:pt x="1" y="1420"/>
                      <a:pt x="431" y="1860"/>
                    </a:cubicBezTo>
                    <a:cubicBezTo>
                      <a:pt x="551" y="1983"/>
                      <a:pt x="677" y="2035"/>
                      <a:pt x="804" y="2035"/>
                    </a:cubicBezTo>
                    <a:cubicBezTo>
                      <a:pt x="1231" y="2035"/>
                      <a:pt x="1671" y="1459"/>
                      <a:pt x="1928" y="1083"/>
                    </a:cubicBezTo>
                    <a:cubicBezTo>
                      <a:pt x="2172" y="732"/>
                      <a:pt x="2412" y="404"/>
                      <a:pt x="2114" y="93"/>
                    </a:cubicBezTo>
                    <a:cubicBezTo>
                      <a:pt x="2051" y="27"/>
                      <a:pt x="1974" y="0"/>
                      <a:pt x="1890"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6541750" y="1539100"/>
                <a:ext cx="33175" cy="27975"/>
              </a:xfrm>
              <a:custGeom>
                <a:avLst/>
                <a:gdLst/>
                <a:ahLst/>
                <a:cxnLst/>
                <a:rect l="l" t="t" r="r" b="b"/>
                <a:pathLst>
                  <a:path w="1327" h="1119" extrusionOk="0">
                    <a:moveTo>
                      <a:pt x="1039" y="0"/>
                    </a:moveTo>
                    <a:cubicBezTo>
                      <a:pt x="864" y="0"/>
                      <a:pt x="632" y="209"/>
                      <a:pt x="488" y="321"/>
                    </a:cubicBezTo>
                    <a:cubicBezTo>
                      <a:pt x="230" y="517"/>
                      <a:pt x="0" y="778"/>
                      <a:pt x="235" y="1023"/>
                    </a:cubicBezTo>
                    <a:cubicBezTo>
                      <a:pt x="301" y="1090"/>
                      <a:pt x="370" y="1118"/>
                      <a:pt x="440" y="1118"/>
                    </a:cubicBezTo>
                    <a:cubicBezTo>
                      <a:pt x="676" y="1118"/>
                      <a:pt x="917" y="802"/>
                      <a:pt x="1060" y="597"/>
                    </a:cubicBezTo>
                    <a:cubicBezTo>
                      <a:pt x="1193" y="401"/>
                      <a:pt x="1327" y="219"/>
                      <a:pt x="1163" y="50"/>
                    </a:cubicBezTo>
                    <a:cubicBezTo>
                      <a:pt x="1127" y="15"/>
                      <a:pt x="1085" y="0"/>
                      <a:pt x="1039"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6796725" y="1527600"/>
                <a:ext cx="60275" cy="50875"/>
              </a:xfrm>
              <a:custGeom>
                <a:avLst/>
                <a:gdLst/>
                <a:ahLst/>
                <a:cxnLst/>
                <a:rect l="l" t="t" r="r" b="b"/>
                <a:pathLst>
                  <a:path w="2411" h="2035" extrusionOk="0">
                    <a:moveTo>
                      <a:pt x="526" y="0"/>
                    </a:moveTo>
                    <a:cubicBezTo>
                      <a:pt x="442" y="0"/>
                      <a:pt x="366" y="27"/>
                      <a:pt x="302" y="93"/>
                    </a:cubicBezTo>
                    <a:cubicBezTo>
                      <a:pt x="1" y="404"/>
                      <a:pt x="245" y="732"/>
                      <a:pt x="484" y="1083"/>
                    </a:cubicBezTo>
                    <a:cubicBezTo>
                      <a:pt x="744" y="1459"/>
                      <a:pt x="1182" y="2035"/>
                      <a:pt x="1609" y="2035"/>
                    </a:cubicBezTo>
                    <a:cubicBezTo>
                      <a:pt x="1737" y="2035"/>
                      <a:pt x="1864" y="1983"/>
                      <a:pt x="1984" y="1860"/>
                    </a:cubicBezTo>
                    <a:cubicBezTo>
                      <a:pt x="2410" y="1420"/>
                      <a:pt x="1993" y="941"/>
                      <a:pt x="1527" y="586"/>
                    </a:cubicBezTo>
                    <a:cubicBezTo>
                      <a:pt x="1264" y="383"/>
                      <a:pt x="841" y="0"/>
                      <a:pt x="52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6814350" y="1539100"/>
                <a:ext cx="33100" cy="27975"/>
              </a:xfrm>
              <a:custGeom>
                <a:avLst/>
                <a:gdLst/>
                <a:ahLst/>
                <a:cxnLst/>
                <a:rect l="l" t="t" r="r" b="b"/>
                <a:pathLst>
                  <a:path w="1324" h="1119" extrusionOk="0">
                    <a:moveTo>
                      <a:pt x="287" y="0"/>
                    </a:moveTo>
                    <a:cubicBezTo>
                      <a:pt x="241" y="0"/>
                      <a:pt x="199" y="15"/>
                      <a:pt x="165" y="50"/>
                    </a:cubicBezTo>
                    <a:cubicBezTo>
                      <a:pt x="1" y="219"/>
                      <a:pt x="134" y="401"/>
                      <a:pt x="267" y="597"/>
                    </a:cubicBezTo>
                    <a:cubicBezTo>
                      <a:pt x="408" y="802"/>
                      <a:pt x="651" y="1118"/>
                      <a:pt x="885" y="1118"/>
                    </a:cubicBezTo>
                    <a:cubicBezTo>
                      <a:pt x="954" y="1118"/>
                      <a:pt x="1023" y="1090"/>
                      <a:pt x="1089" y="1023"/>
                    </a:cubicBezTo>
                    <a:cubicBezTo>
                      <a:pt x="1324" y="778"/>
                      <a:pt x="1093" y="517"/>
                      <a:pt x="840" y="321"/>
                    </a:cubicBezTo>
                    <a:cubicBezTo>
                      <a:pt x="693" y="209"/>
                      <a:pt x="460" y="0"/>
                      <a:pt x="287"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6775850" y="1246850"/>
                <a:ext cx="27575" cy="50300"/>
              </a:xfrm>
              <a:custGeom>
                <a:avLst/>
                <a:gdLst/>
                <a:ahLst/>
                <a:cxnLst/>
                <a:rect l="l" t="t" r="r" b="b"/>
                <a:pathLst>
                  <a:path w="1103" h="2012" extrusionOk="0">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6585900" y="1246850"/>
                <a:ext cx="27650" cy="50300"/>
              </a:xfrm>
              <a:custGeom>
                <a:avLst/>
                <a:gdLst/>
                <a:ahLst/>
                <a:cxnLst/>
                <a:rect l="l" t="t" r="r" b="b"/>
                <a:pathLst>
                  <a:path w="1106" h="2012" extrusionOk="0">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6824250" y="1008100"/>
                <a:ext cx="44725" cy="153125"/>
              </a:xfrm>
              <a:custGeom>
                <a:avLst/>
                <a:gdLst/>
                <a:ahLst/>
                <a:cxnLst/>
                <a:rect l="l" t="t" r="r" b="b"/>
                <a:pathLst>
                  <a:path w="1789" h="6125" extrusionOk="0">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6824250" y="661450"/>
                <a:ext cx="49500" cy="153150"/>
              </a:xfrm>
              <a:custGeom>
                <a:avLst/>
                <a:gdLst/>
                <a:ahLst/>
                <a:cxnLst/>
                <a:rect l="l" t="t" r="r" b="b"/>
                <a:pathLst>
                  <a:path w="1980" h="6126" extrusionOk="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6520300" y="1008100"/>
                <a:ext cx="44775" cy="153125"/>
              </a:xfrm>
              <a:custGeom>
                <a:avLst/>
                <a:gdLst/>
                <a:ahLst/>
                <a:cxnLst/>
                <a:rect l="l" t="t" r="r" b="b"/>
                <a:pathLst>
                  <a:path w="1791" h="6125" extrusionOk="0">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6515550" y="661450"/>
                <a:ext cx="49525" cy="153150"/>
              </a:xfrm>
              <a:custGeom>
                <a:avLst/>
                <a:gdLst/>
                <a:ahLst/>
                <a:cxnLst/>
                <a:rect l="l" t="t" r="r" b="b"/>
                <a:pathLst>
                  <a:path w="1981" h="6126" extrusionOk="0">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6529525" y="491450"/>
                <a:ext cx="330350" cy="791050"/>
              </a:xfrm>
              <a:custGeom>
                <a:avLst/>
                <a:gdLst/>
                <a:ahLst/>
                <a:cxnLst/>
                <a:rect l="l" t="t" r="r" b="b"/>
                <a:pathLst>
                  <a:path w="13214" h="31642" extrusionOk="0">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6575700" y="530950"/>
                <a:ext cx="237925" cy="712050"/>
              </a:xfrm>
              <a:custGeom>
                <a:avLst/>
                <a:gdLst/>
                <a:ahLst/>
                <a:cxnLst/>
                <a:rect l="l" t="t" r="r" b="b"/>
                <a:pathLst>
                  <a:path w="9517" h="28482" extrusionOk="0">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6618525" y="624625"/>
                <a:ext cx="28850" cy="586975"/>
              </a:xfrm>
              <a:custGeom>
                <a:avLst/>
                <a:gdLst/>
                <a:ahLst/>
                <a:cxnLst/>
                <a:rect l="l" t="t" r="r" b="b"/>
                <a:pathLst>
                  <a:path w="1154" h="23479" extrusionOk="0">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6741900" y="624625"/>
                <a:ext cx="28900" cy="586975"/>
              </a:xfrm>
              <a:custGeom>
                <a:avLst/>
                <a:gdLst/>
                <a:ahLst/>
                <a:cxnLst/>
                <a:rect l="l" t="t" r="r" b="b"/>
                <a:pathLst>
                  <a:path w="1156" h="23479" extrusionOk="0">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6567150" y="774625"/>
                <a:ext cx="255000" cy="329225"/>
              </a:xfrm>
              <a:custGeom>
                <a:avLst/>
                <a:gdLst/>
                <a:ahLst/>
                <a:cxnLst/>
                <a:rect l="l" t="t" r="r" b="b"/>
                <a:pathLst>
                  <a:path w="10200" h="13169" extrusionOk="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6552400" y="775350"/>
                <a:ext cx="84900" cy="178175"/>
              </a:xfrm>
              <a:custGeom>
                <a:avLst/>
                <a:gdLst/>
                <a:ahLst/>
                <a:cxnLst/>
                <a:rect l="l" t="t" r="r" b="b"/>
                <a:pathLst>
                  <a:path w="3396" h="7127" extrusionOk="0">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6548825" y="1013950"/>
                <a:ext cx="83925" cy="104125"/>
              </a:xfrm>
              <a:custGeom>
                <a:avLst/>
                <a:gdLst/>
                <a:ahLst/>
                <a:cxnLst/>
                <a:rect l="l" t="t" r="r" b="b"/>
                <a:pathLst>
                  <a:path w="3357" h="4165" extrusionOk="0">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6544075" y="964150"/>
                <a:ext cx="81900" cy="18975"/>
              </a:xfrm>
              <a:custGeom>
                <a:avLst/>
                <a:gdLst/>
                <a:ahLst/>
                <a:cxnLst/>
                <a:rect l="l" t="t" r="r" b="b"/>
                <a:pathLst>
                  <a:path w="3276" h="759" extrusionOk="0">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6752000" y="775350"/>
                <a:ext cx="84925" cy="178175"/>
              </a:xfrm>
              <a:custGeom>
                <a:avLst/>
                <a:gdLst/>
                <a:ahLst/>
                <a:cxnLst/>
                <a:rect l="l" t="t" r="r" b="b"/>
                <a:pathLst>
                  <a:path w="3397" h="7127" extrusionOk="0">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6756650" y="1013950"/>
                <a:ext cx="83800" cy="104125"/>
              </a:xfrm>
              <a:custGeom>
                <a:avLst/>
                <a:gdLst/>
                <a:ahLst/>
                <a:cxnLst/>
                <a:rect l="l" t="t" r="r" b="b"/>
                <a:pathLst>
                  <a:path w="3352" h="4165" extrusionOk="0">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6763300" y="964150"/>
                <a:ext cx="81925" cy="18975"/>
              </a:xfrm>
              <a:custGeom>
                <a:avLst/>
                <a:gdLst/>
                <a:ahLst/>
                <a:cxnLst/>
                <a:rect l="l" t="t" r="r" b="b"/>
                <a:pathLst>
                  <a:path w="3277" h="759" extrusionOk="0">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6598875" y="883800"/>
                <a:ext cx="191550" cy="167800"/>
              </a:xfrm>
              <a:custGeom>
                <a:avLst/>
                <a:gdLst/>
                <a:ahLst/>
                <a:cxnLst/>
                <a:rect l="l" t="t" r="r" b="b"/>
                <a:pathLst>
                  <a:path w="7662" h="6712" extrusionOk="0">
                    <a:moveTo>
                      <a:pt x="0" y="1"/>
                    </a:moveTo>
                    <a:lnTo>
                      <a:pt x="0" y="6712"/>
                    </a:lnTo>
                    <a:lnTo>
                      <a:pt x="7661" y="6712"/>
                    </a:lnTo>
                    <a:lnTo>
                      <a:pt x="7661" y="1"/>
                    </a:lnTo>
                    <a:close/>
                  </a:path>
                </a:pathLst>
              </a:custGeom>
              <a:solidFill>
                <a:srgbClr val="7FB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6618075" y="900550"/>
                <a:ext cx="153150" cy="134300"/>
              </a:xfrm>
              <a:custGeom>
                <a:avLst/>
                <a:gdLst/>
                <a:ahLst/>
                <a:cxnLst/>
                <a:rect l="l" t="t" r="r" b="b"/>
                <a:pathLst>
                  <a:path w="6126" h="5372" extrusionOk="0">
                    <a:moveTo>
                      <a:pt x="0" y="1"/>
                    </a:moveTo>
                    <a:lnTo>
                      <a:pt x="0" y="5371"/>
                    </a:lnTo>
                    <a:lnTo>
                      <a:pt x="6125" y="5371"/>
                    </a:lnTo>
                    <a:lnTo>
                      <a:pt x="6125" y="1"/>
                    </a:lnTo>
                    <a:close/>
                  </a:path>
                </a:pathLst>
              </a:custGeom>
              <a:solidFill>
                <a:srgbClr val="A7C8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6605700" y="787600"/>
                <a:ext cx="77075" cy="20225"/>
              </a:xfrm>
              <a:custGeom>
                <a:avLst/>
                <a:gdLst/>
                <a:ahLst/>
                <a:cxnLst/>
                <a:rect l="l" t="t" r="r" b="b"/>
                <a:pathLst>
                  <a:path w="3083" h="809" extrusionOk="0">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6507125" y="831525"/>
                <a:ext cx="47500" cy="47550"/>
              </a:xfrm>
              <a:custGeom>
                <a:avLst/>
                <a:gdLst/>
                <a:ahLst/>
                <a:cxnLst/>
                <a:rect l="l" t="t" r="r" b="b"/>
                <a:pathLst>
                  <a:path w="1900" h="1902" extrusionOk="0">
                    <a:moveTo>
                      <a:pt x="1900" y="1"/>
                    </a:moveTo>
                    <a:lnTo>
                      <a:pt x="1" y="1385"/>
                    </a:lnTo>
                    <a:lnTo>
                      <a:pt x="1" y="1901"/>
                    </a:lnTo>
                    <a:lnTo>
                      <a:pt x="1900" y="1741"/>
                    </a:lnTo>
                    <a:lnTo>
                      <a:pt x="1900"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6834675" y="831525"/>
                <a:ext cx="47500" cy="47550"/>
              </a:xfrm>
              <a:custGeom>
                <a:avLst/>
                <a:gdLst/>
                <a:ahLst/>
                <a:cxnLst/>
                <a:rect l="l" t="t" r="r" b="b"/>
                <a:pathLst>
                  <a:path w="1900" h="1902" extrusionOk="0">
                    <a:moveTo>
                      <a:pt x="1" y="1"/>
                    </a:moveTo>
                    <a:lnTo>
                      <a:pt x="1" y="1741"/>
                    </a:lnTo>
                    <a:lnTo>
                      <a:pt x="1900" y="1901"/>
                    </a:lnTo>
                    <a:lnTo>
                      <a:pt x="1900" y="1385"/>
                    </a:lnTo>
                    <a:lnTo>
                      <a:pt x="1" y="1"/>
                    </a:lnTo>
                    <a:close/>
                  </a:path>
                </a:pathLst>
              </a:custGeom>
              <a:solidFill>
                <a:srgbClr val="628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6543850" y="899675"/>
                <a:ext cx="16675" cy="301500"/>
              </a:xfrm>
              <a:custGeom>
                <a:avLst/>
                <a:gdLst/>
                <a:ahLst/>
                <a:cxnLst/>
                <a:rect l="l" t="t" r="r" b="b"/>
                <a:pathLst>
                  <a:path w="667" h="12060" extrusionOk="0">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6548825" y="1088500"/>
                <a:ext cx="10025" cy="28125"/>
              </a:xfrm>
              <a:custGeom>
                <a:avLst/>
                <a:gdLst/>
                <a:ahLst/>
                <a:cxnLst/>
                <a:rect l="l" t="t" r="r" b="b"/>
                <a:pathLst>
                  <a:path w="401" h="1125" extrusionOk="0">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6545300" y="964150"/>
                <a:ext cx="10775" cy="18975"/>
              </a:xfrm>
              <a:custGeom>
                <a:avLst/>
                <a:gdLst/>
                <a:ahLst/>
                <a:cxnLst/>
                <a:rect l="l" t="t" r="r" b="b"/>
                <a:pathLst>
                  <a:path w="431" h="759" extrusionOk="0">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6828800" y="899675"/>
                <a:ext cx="16650" cy="301500"/>
              </a:xfrm>
              <a:custGeom>
                <a:avLst/>
                <a:gdLst/>
                <a:ahLst/>
                <a:cxnLst/>
                <a:rect l="l" t="t" r="r" b="b"/>
                <a:pathLst>
                  <a:path w="666" h="12060" extrusionOk="0">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6830450" y="1088500"/>
                <a:ext cx="10000" cy="28125"/>
              </a:xfrm>
              <a:custGeom>
                <a:avLst/>
                <a:gdLst/>
                <a:ahLst/>
                <a:cxnLst/>
                <a:rect l="l" t="t" r="r" b="b"/>
                <a:pathLst>
                  <a:path w="400" h="1125" extrusionOk="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6833225" y="964150"/>
                <a:ext cx="10800" cy="18975"/>
              </a:xfrm>
              <a:custGeom>
                <a:avLst/>
                <a:gdLst/>
                <a:ahLst/>
                <a:cxnLst/>
                <a:rect l="l" t="t" r="r" b="b"/>
                <a:pathLst>
                  <a:path w="432" h="759" extrusionOk="0">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6521775" y="488250"/>
                <a:ext cx="58600" cy="53075"/>
              </a:xfrm>
              <a:custGeom>
                <a:avLst/>
                <a:gdLst/>
                <a:ahLst/>
                <a:cxnLst/>
                <a:rect l="l" t="t" r="r" b="b"/>
                <a:pathLst>
                  <a:path w="2344" h="2123" extrusionOk="0">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6530850" y="500125"/>
                <a:ext cx="32325" cy="29250"/>
              </a:xfrm>
              <a:custGeom>
                <a:avLst/>
                <a:gdLst/>
                <a:ahLst/>
                <a:cxnLst/>
                <a:rect l="l" t="t" r="r" b="b"/>
                <a:pathLst>
                  <a:path w="1293" h="1170" extrusionOk="0">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6808925" y="488250"/>
                <a:ext cx="58625" cy="53075"/>
              </a:xfrm>
              <a:custGeom>
                <a:avLst/>
                <a:gdLst/>
                <a:ahLst/>
                <a:cxnLst/>
                <a:rect l="l" t="t" r="r" b="b"/>
                <a:pathLst>
                  <a:path w="2345" h="2123" extrusionOk="0">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6826125" y="500125"/>
                <a:ext cx="32300" cy="29250"/>
              </a:xfrm>
              <a:custGeom>
                <a:avLst/>
                <a:gdLst/>
                <a:ahLst/>
                <a:cxnLst/>
                <a:rect l="l" t="t" r="r" b="b"/>
                <a:pathLst>
                  <a:path w="1292" h="1170" extrusionOk="0">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6166475" y="1268275"/>
                <a:ext cx="26300" cy="46975"/>
              </a:xfrm>
              <a:custGeom>
                <a:avLst/>
                <a:gdLst/>
                <a:ahLst/>
                <a:cxnLst/>
                <a:rect l="l" t="t" r="r" b="b"/>
                <a:pathLst>
                  <a:path w="1052" h="1879" extrusionOk="0">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5935900" y="1268275"/>
                <a:ext cx="26225" cy="46975"/>
              </a:xfrm>
              <a:custGeom>
                <a:avLst/>
                <a:gdLst/>
                <a:ahLst/>
                <a:cxnLst/>
                <a:rect l="l" t="t" r="r" b="b"/>
                <a:pathLst>
                  <a:path w="1049" h="1879" extrusionOk="0">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6216525" y="1063100"/>
                <a:ext cx="44825" cy="153925"/>
              </a:xfrm>
              <a:custGeom>
                <a:avLst/>
                <a:gdLst/>
                <a:ahLst/>
                <a:cxnLst/>
                <a:rect l="l" t="t" r="r" b="b"/>
                <a:pathLst>
                  <a:path w="1793" h="6157" extrusionOk="0">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6216525" y="668975"/>
                <a:ext cx="44825" cy="153925"/>
              </a:xfrm>
              <a:custGeom>
                <a:avLst/>
                <a:gdLst/>
                <a:ahLst/>
                <a:cxnLst/>
                <a:rect l="l" t="t" r="r" b="b"/>
                <a:pathLst>
                  <a:path w="1793" h="6157" extrusionOk="0">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5867200" y="1063100"/>
                <a:ext cx="44875" cy="153925"/>
              </a:xfrm>
              <a:custGeom>
                <a:avLst/>
                <a:gdLst/>
                <a:ahLst/>
                <a:cxnLst/>
                <a:rect l="l" t="t" r="r" b="b"/>
                <a:pathLst>
                  <a:path w="1795" h="6157" extrusionOk="0">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5867200" y="668975"/>
                <a:ext cx="44875" cy="153925"/>
              </a:xfrm>
              <a:custGeom>
                <a:avLst/>
                <a:gdLst/>
                <a:ahLst/>
                <a:cxnLst/>
                <a:rect l="l" t="t" r="r" b="b"/>
                <a:pathLst>
                  <a:path w="1795" h="6157" extrusionOk="0">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5881175" y="461725"/>
                <a:ext cx="366325" cy="850500"/>
              </a:xfrm>
              <a:custGeom>
                <a:avLst/>
                <a:gdLst/>
                <a:ahLst/>
                <a:cxnLst/>
                <a:rect l="l" t="t" r="r" b="b"/>
                <a:pathLst>
                  <a:path w="14653" h="34020" extrusionOk="0">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5932450" y="485800"/>
                <a:ext cx="263650" cy="114300"/>
              </a:xfrm>
              <a:custGeom>
                <a:avLst/>
                <a:gdLst/>
                <a:ahLst/>
                <a:cxnLst/>
                <a:rect l="l" t="t" r="r" b="b"/>
                <a:pathLst>
                  <a:path w="10546" h="4572" extrusionOk="0">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5909950" y="592100"/>
                <a:ext cx="308700" cy="188075"/>
              </a:xfrm>
              <a:custGeom>
                <a:avLst/>
                <a:gdLst/>
                <a:ahLst/>
                <a:cxnLst/>
                <a:rect l="l" t="t" r="r" b="b"/>
                <a:pathLst>
                  <a:path w="12348" h="7523" extrusionOk="0">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5900275" y="577925"/>
                <a:ext cx="91800" cy="171325"/>
              </a:xfrm>
              <a:custGeom>
                <a:avLst/>
                <a:gdLst/>
                <a:ahLst/>
                <a:cxnLst/>
                <a:rect l="l" t="t" r="r" b="b"/>
                <a:pathLst>
                  <a:path w="3672" h="6853" extrusionOk="0">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5891625" y="731800"/>
                <a:ext cx="87800" cy="19100"/>
              </a:xfrm>
              <a:custGeom>
                <a:avLst/>
                <a:gdLst/>
                <a:ahLst/>
                <a:cxnLst/>
                <a:rect l="l" t="t" r="r" b="b"/>
                <a:pathLst>
                  <a:path w="3512" h="764" extrusionOk="0">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6136525" y="577925"/>
                <a:ext cx="91775" cy="171325"/>
              </a:xfrm>
              <a:custGeom>
                <a:avLst/>
                <a:gdLst/>
                <a:ahLst/>
                <a:cxnLst/>
                <a:rect l="l" t="t" r="r" b="b"/>
                <a:pathLst>
                  <a:path w="3671" h="6853" extrusionOk="0">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6149175" y="731800"/>
                <a:ext cx="87900" cy="19100"/>
              </a:xfrm>
              <a:custGeom>
                <a:avLst/>
                <a:gdLst/>
                <a:ahLst/>
                <a:cxnLst/>
                <a:rect l="l" t="t" r="r" b="b"/>
                <a:pathLst>
                  <a:path w="3516" h="764" extrusionOk="0">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5950325" y="676400"/>
                <a:ext cx="227950" cy="568050"/>
              </a:xfrm>
              <a:custGeom>
                <a:avLst/>
                <a:gdLst/>
                <a:ahLst/>
                <a:cxnLst/>
                <a:rect l="l" t="t" r="r" b="b"/>
                <a:pathLst>
                  <a:path w="9118" h="22722" extrusionOk="0">
                    <a:moveTo>
                      <a:pt x="0" y="1"/>
                    </a:moveTo>
                    <a:lnTo>
                      <a:pt x="0" y="22722"/>
                    </a:lnTo>
                    <a:lnTo>
                      <a:pt x="9117" y="22722"/>
                    </a:lnTo>
                    <a:lnTo>
                      <a:pt x="9117"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5973200" y="699950"/>
                <a:ext cx="182300" cy="532850"/>
              </a:xfrm>
              <a:custGeom>
                <a:avLst/>
                <a:gdLst/>
                <a:ahLst/>
                <a:cxnLst/>
                <a:rect l="l" t="t" r="r" b="b"/>
                <a:pathLst>
                  <a:path w="7292" h="21314" extrusionOk="0">
                    <a:moveTo>
                      <a:pt x="0" y="0"/>
                    </a:moveTo>
                    <a:lnTo>
                      <a:pt x="0" y="21313"/>
                    </a:lnTo>
                    <a:lnTo>
                      <a:pt x="7292" y="21313"/>
                    </a:lnTo>
                    <a:lnTo>
                      <a:pt x="7292" y="0"/>
                    </a:lnTo>
                    <a:close/>
                  </a:path>
                </a:pathLst>
              </a:custGeom>
              <a:solidFill>
                <a:srgbClr val="7EA9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5962975" y="603275"/>
                <a:ext cx="89475" cy="16250"/>
              </a:xfrm>
              <a:custGeom>
                <a:avLst/>
                <a:gdLst/>
                <a:ahLst/>
                <a:cxnLst/>
                <a:rect l="l" t="t" r="r" b="b"/>
                <a:pathLst>
                  <a:path w="3579" h="650" extrusionOk="0">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5909950" y="813350"/>
                <a:ext cx="40400" cy="419450"/>
              </a:xfrm>
              <a:custGeom>
                <a:avLst/>
                <a:gdLst/>
                <a:ahLst/>
                <a:cxnLst/>
                <a:rect l="l" t="t" r="r" b="b"/>
                <a:pathLst>
                  <a:path w="1616" h="16778" extrusionOk="0">
                    <a:moveTo>
                      <a:pt x="0" y="0"/>
                    </a:moveTo>
                    <a:lnTo>
                      <a:pt x="0" y="16777"/>
                    </a:lnTo>
                    <a:lnTo>
                      <a:pt x="1615" y="16777"/>
                    </a:lnTo>
                    <a:lnTo>
                      <a:pt x="1615" y="0"/>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6178250" y="810225"/>
                <a:ext cx="40400" cy="422575"/>
              </a:xfrm>
              <a:custGeom>
                <a:avLst/>
                <a:gdLst/>
                <a:ahLst/>
                <a:cxnLst/>
                <a:rect l="l" t="t" r="r" b="b"/>
                <a:pathLst>
                  <a:path w="1616" h="16903" extrusionOk="0">
                    <a:moveTo>
                      <a:pt x="0" y="1"/>
                    </a:moveTo>
                    <a:lnTo>
                      <a:pt x="0" y="16902"/>
                    </a:lnTo>
                    <a:lnTo>
                      <a:pt x="1615" y="16902"/>
                    </a:lnTo>
                    <a:lnTo>
                      <a:pt x="1615" y="1"/>
                    </a:lnTo>
                    <a:close/>
                  </a:path>
                </a:pathLst>
              </a:custGeom>
              <a:solidFill>
                <a:srgbClr val="4D84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5968650" y="1254625"/>
                <a:ext cx="191300" cy="29650"/>
              </a:xfrm>
              <a:custGeom>
                <a:avLst/>
                <a:gdLst/>
                <a:ahLst/>
                <a:cxnLst/>
                <a:rect l="l" t="t" r="r" b="b"/>
                <a:pathLst>
                  <a:path w="7652" h="1186" extrusionOk="0">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6057175" y="1239100"/>
                <a:ext cx="14225" cy="67375"/>
              </a:xfrm>
              <a:custGeom>
                <a:avLst/>
                <a:gdLst/>
                <a:ahLst/>
                <a:cxnLst/>
                <a:rect l="l" t="t" r="r" b="b"/>
                <a:pathLst>
                  <a:path w="569" h="2695" extrusionOk="0">
                    <a:moveTo>
                      <a:pt x="1" y="1"/>
                    </a:moveTo>
                    <a:lnTo>
                      <a:pt x="1" y="2695"/>
                    </a:lnTo>
                    <a:lnTo>
                      <a:pt x="569" y="2695"/>
                    </a:lnTo>
                    <a:lnTo>
                      <a:pt x="569" y="1"/>
                    </a:lnTo>
                    <a:close/>
                  </a:path>
                </a:pathLst>
              </a:custGeom>
              <a:solidFill>
                <a:srgbClr val="5896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5850550" y="639800"/>
                <a:ext cx="47550" cy="47525"/>
              </a:xfrm>
              <a:custGeom>
                <a:avLst/>
                <a:gdLst/>
                <a:ahLst/>
                <a:cxnLst/>
                <a:rect l="l" t="t" r="r" b="b"/>
                <a:pathLst>
                  <a:path w="1902" h="1901" extrusionOk="0">
                    <a:moveTo>
                      <a:pt x="1901" y="0"/>
                    </a:moveTo>
                    <a:lnTo>
                      <a:pt x="1" y="1385"/>
                    </a:lnTo>
                    <a:lnTo>
                      <a:pt x="1" y="1901"/>
                    </a:lnTo>
                    <a:lnTo>
                      <a:pt x="1901" y="1741"/>
                    </a:lnTo>
                    <a:lnTo>
                      <a:pt x="1901"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6230500" y="639800"/>
                <a:ext cx="47500" cy="47525"/>
              </a:xfrm>
              <a:custGeom>
                <a:avLst/>
                <a:gdLst/>
                <a:ahLst/>
                <a:cxnLst/>
                <a:rect l="l" t="t" r="r" b="b"/>
                <a:pathLst>
                  <a:path w="1900" h="1901" extrusionOk="0">
                    <a:moveTo>
                      <a:pt x="0" y="0"/>
                    </a:moveTo>
                    <a:lnTo>
                      <a:pt x="0" y="1741"/>
                    </a:lnTo>
                    <a:lnTo>
                      <a:pt x="1900" y="1901"/>
                    </a:lnTo>
                    <a:lnTo>
                      <a:pt x="1900" y="1385"/>
                    </a:lnTo>
                    <a:lnTo>
                      <a:pt x="0" y="0"/>
                    </a:ln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5924250" y="828450"/>
                <a:ext cx="10450" cy="389375"/>
              </a:xfrm>
              <a:custGeom>
                <a:avLst/>
                <a:gdLst/>
                <a:ahLst/>
                <a:cxnLst/>
                <a:rect l="l" t="t" r="r" b="b"/>
                <a:pathLst>
                  <a:path w="418" h="15575" extrusionOk="0">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6193875" y="828450"/>
                <a:ext cx="10575" cy="389375"/>
              </a:xfrm>
              <a:custGeom>
                <a:avLst/>
                <a:gdLst/>
                <a:ahLst/>
                <a:cxnLst/>
                <a:rect l="l" t="t" r="r" b="b"/>
                <a:pathLst>
                  <a:path w="423" h="15575" extrusionOk="0">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5895300" y="488900"/>
                <a:ext cx="68475" cy="59225"/>
              </a:xfrm>
              <a:custGeom>
                <a:avLst/>
                <a:gdLst/>
                <a:ahLst/>
                <a:cxnLst/>
                <a:rect l="l" t="t" r="r" b="b"/>
                <a:pathLst>
                  <a:path w="2739" h="2369" extrusionOk="0">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5906725" y="502200"/>
                <a:ext cx="37725" cy="32625"/>
              </a:xfrm>
              <a:custGeom>
                <a:avLst/>
                <a:gdLst/>
                <a:ahLst/>
                <a:cxnLst/>
                <a:rect l="l" t="t" r="r" b="b"/>
                <a:pathLst>
                  <a:path w="1509" h="1305" extrusionOk="0">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6164800" y="488900"/>
                <a:ext cx="68500" cy="59225"/>
              </a:xfrm>
              <a:custGeom>
                <a:avLst/>
                <a:gdLst/>
                <a:ahLst/>
                <a:cxnLst/>
                <a:rect l="l" t="t" r="r" b="b"/>
                <a:pathLst>
                  <a:path w="2740" h="2369" extrusionOk="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6184100" y="502200"/>
                <a:ext cx="37775" cy="32625"/>
              </a:xfrm>
              <a:custGeom>
                <a:avLst/>
                <a:gdLst/>
                <a:ahLst/>
                <a:cxnLst/>
                <a:rect l="l" t="t" r="r" b="b"/>
                <a:pathLst>
                  <a:path w="1511" h="1305" extrusionOk="0">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5555425" y="2206100"/>
                <a:ext cx="29525" cy="62150"/>
              </a:xfrm>
              <a:custGeom>
                <a:avLst/>
                <a:gdLst/>
                <a:ahLst/>
                <a:cxnLst/>
                <a:rect l="l" t="t" r="r" b="b"/>
                <a:pathLst>
                  <a:path w="1181" h="2486" extrusionOk="0">
                    <a:moveTo>
                      <a:pt x="590" y="1"/>
                    </a:moveTo>
                    <a:cubicBezTo>
                      <a:pt x="267" y="1"/>
                      <a:pt x="0" y="263"/>
                      <a:pt x="0" y="591"/>
                    </a:cubicBezTo>
                    <a:lnTo>
                      <a:pt x="0" y="1896"/>
                    </a:lnTo>
                    <a:cubicBezTo>
                      <a:pt x="0" y="2225"/>
                      <a:pt x="267" y="2486"/>
                      <a:pt x="590" y="2486"/>
                    </a:cubicBezTo>
                    <a:cubicBezTo>
                      <a:pt x="914" y="2486"/>
                      <a:pt x="1180" y="2225"/>
                      <a:pt x="1180" y="1896"/>
                    </a:cubicBezTo>
                    <a:lnTo>
                      <a:pt x="1180" y="591"/>
                    </a:lnTo>
                    <a:cubicBezTo>
                      <a:pt x="1180" y="263"/>
                      <a:pt x="914" y="1"/>
                      <a:pt x="590"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5306650" y="2206100"/>
                <a:ext cx="29550" cy="62150"/>
              </a:xfrm>
              <a:custGeom>
                <a:avLst/>
                <a:gdLst/>
                <a:ahLst/>
                <a:cxnLst/>
                <a:rect l="l" t="t" r="r" b="b"/>
                <a:pathLst>
                  <a:path w="1182" h="2486" extrusionOk="0">
                    <a:moveTo>
                      <a:pt x="591" y="1"/>
                    </a:moveTo>
                    <a:cubicBezTo>
                      <a:pt x="266" y="1"/>
                      <a:pt x="0" y="263"/>
                      <a:pt x="0" y="591"/>
                    </a:cubicBezTo>
                    <a:lnTo>
                      <a:pt x="0" y="1896"/>
                    </a:lnTo>
                    <a:cubicBezTo>
                      <a:pt x="0" y="2225"/>
                      <a:pt x="266" y="2486"/>
                      <a:pt x="591" y="2486"/>
                    </a:cubicBezTo>
                    <a:cubicBezTo>
                      <a:pt x="919" y="2486"/>
                      <a:pt x="1181" y="2225"/>
                      <a:pt x="1181" y="1896"/>
                    </a:cubicBezTo>
                    <a:lnTo>
                      <a:pt x="1181" y="591"/>
                    </a:lnTo>
                    <a:cubicBezTo>
                      <a:pt x="1181" y="263"/>
                      <a:pt x="919" y="1"/>
                      <a:pt x="591" y="1"/>
                    </a:cubicBezTo>
                    <a:close/>
                  </a:path>
                </a:pathLst>
              </a:custGeom>
              <a:solidFill>
                <a:srgbClr val="B93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5607550" y="2052650"/>
                <a:ext cx="37450" cy="140150"/>
              </a:xfrm>
              <a:custGeom>
                <a:avLst/>
                <a:gdLst/>
                <a:ahLst/>
                <a:cxnLst/>
                <a:rect l="l" t="t" r="r" b="b"/>
                <a:pathLst>
                  <a:path w="1498" h="5606" extrusionOk="0">
                    <a:moveTo>
                      <a:pt x="747" y="1"/>
                    </a:moveTo>
                    <a:cubicBezTo>
                      <a:pt x="334" y="1"/>
                      <a:pt x="1" y="337"/>
                      <a:pt x="1" y="751"/>
                    </a:cubicBezTo>
                    <a:lnTo>
                      <a:pt x="1" y="4856"/>
                    </a:lnTo>
                    <a:cubicBezTo>
                      <a:pt x="1" y="5268"/>
                      <a:pt x="334" y="5606"/>
                      <a:pt x="747" y="5606"/>
                    </a:cubicBezTo>
                    <a:cubicBezTo>
                      <a:pt x="1160" y="5606"/>
                      <a:pt x="1498" y="5268"/>
                      <a:pt x="1498" y="4856"/>
                    </a:cubicBezTo>
                    <a:lnTo>
                      <a:pt x="1498" y="751"/>
                    </a:lnTo>
                    <a:cubicBezTo>
                      <a:pt x="1498" y="337"/>
                      <a:pt x="1160" y="1"/>
                      <a:pt x="74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5607550" y="1687025"/>
                <a:ext cx="37450" cy="140175"/>
              </a:xfrm>
              <a:custGeom>
                <a:avLst/>
                <a:gdLst/>
                <a:ahLst/>
                <a:cxnLst/>
                <a:rect l="l" t="t" r="r" b="b"/>
                <a:pathLst>
                  <a:path w="1498" h="5607" extrusionOk="0">
                    <a:moveTo>
                      <a:pt x="747" y="1"/>
                    </a:moveTo>
                    <a:cubicBezTo>
                      <a:pt x="334" y="1"/>
                      <a:pt x="1" y="338"/>
                      <a:pt x="1" y="751"/>
                    </a:cubicBezTo>
                    <a:lnTo>
                      <a:pt x="1" y="4857"/>
                    </a:lnTo>
                    <a:cubicBezTo>
                      <a:pt x="1" y="5269"/>
                      <a:pt x="334" y="5607"/>
                      <a:pt x="747" y="5607"/>
                    </a:cubicBezTo>
                    <a:cubicBezTo>
                      <a:pt x="1160" y="5607"/>
                      <a:pt x="1498" y="5269"/>
                      <a:pt x="1498" y="4857"/>
                    </a:cubicBezTo>
                    <a:lnTo>
                      <a:pt x="1498" y="751"/>
                    </a:lnTo>
                    <a:cubicBezTo>
                      <a:pt x="1498" y="338"/>
                      <a:pt x="1160" y="1"/>
                      <a:pt x="747"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5246725" y="2052650"/>
                <a:ext cx="37300" cy="140150"/>
              </a:xfrm>
              <a:custGeom>
                <a:avLst/>
                <a:gdLst/>
                <a:ahLst/>
                <a:cxnLst/>
                <a:rect l="l" t="t" r="r" b="b"/>
                <a:pathLst>
                  <a:path w="1492" h="5606" extrusionOk="0">
                    <a:moveTo>
                      <a:pt x="746" y="1"/>
                    </a:moveTo>
                    <a:cubicBezTo>
                      <a:pt x="334" y="1"/>
                      <a:pt x="0" y="337"/>
                      <a:pt x="0" y="751"/>
                    </a:cubicBezTo>
                    <a:lnTo>
                      <a:pt x="0" y="4856"/>
                    </a:lnTo>
                    <a:cubicBezTo>
                      <a:pt x="0" y="5268"/>
                      <a:pt x="334" y="5606"/>
                      <a:pt x="746" y="5606"/>
                    </a:cubicBezTo>
                    <a:cubicBezTo>
                      <a:pt x="1159" y="5606"/>
                      <a:pt x="1492" y="5268"/>
                      <a:pt x="1492" y="4856"/>
                    </a:cubicBezTo>
                    <a:lnTo>
                      <a:pt x="1492" y="751"/>
                    </a:lnTo>
                    <a:cubicBezTo>
                      <a:pt x="1492" y="337"/>
                      <a:pt x="1159" y="1"/>
                      <a:pt x="746"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5246725" y="1687025"/>
                <a:ext cx="37300" cy="140175"/>
              </a:xfrm>
              <a:custGeom>
                <a:avLst/>
                <a:gdLst/>
                <a:ahLst/>
                <a:cxnLst/>
                <a:rect l="l" t="t" r="r" b="b"/>
                <a:pathLst>
                  <a:path w="1492" h="5607" extrusionOk="0">
                    <a:moveTo>
                      <a:pt x="746" y="1"/>
                    </a:moveTo>
                    <a:cubicBezTo>
                      <a:pt x="334" y="1"/>
                      <a:pt x="0" y="338"/>
                      <a:pt x="0" y="751"/>
                    </a:cubicBezTo>
                    <a:lnTo>
                      <a:pt x="0" y="4857"/>
                    </a:lnTo>
                    <a:cubicBezTo>
                      <a:pt x="0" y="5269"/>
                      <a:pt x="334" y="5607"/>
                      <a:pt x="746" y="5607"/>
                    </a:cubicBezTo>
                    <a:cubicBezTo>
                      <a:pt x="1159" y="5607"/>
                      <a:pt x="1492" y="5269"/>
                      <a:pt x="1492" y="4857"/>
                    </a:cubicBezTo>
                    <a:lnTo>
                      <a:pt x="1492" y="751"/>
                    </a:lnTo>
                    <a:cubicBezTo>
                      <a:pt x="1492" y="338"/>
                      <a:pt x="1159" y="1"/>
                      <a:pt x="746" y="1"/>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5258500" y="1537475"/>
                <a:ext cx="374625" cy="712275"/>
              </a:xfrm>
              <a:custGeom>
                <a:avLst/>
                <a:gdLst/>
                <a:ahLst/>
                <a:cxnLst/>
                <a:rect l="l" t="t" r="r" b="b"/>
                <a:pathLst>
                  <a:path w="14985" h="28491" extrusionOk="0">
                    <a:moveTo>
                      <a:pt x="3684" y="0"/>
                    </a:moveTo>
                    <a:cubicBezTo>
                      <a:pt x="1651" y="0"/>
                      <a:pt x="0" y="1283"/>
                      <a:pt x="0" y="3315"/>
                    </a:cubicBezTo>
                    <a:lnTo>
                      <a:pt x="0" y="28490"/>
                    </a:lnTo>
                    <a:lnTo>
                      <a:pt x="14984" y="28490"/>
                    </a:lnTo>
                    <a:lnTo>
                      <a:pt x="14984" y="3315"/>
                    </a:lnTo>
                    <a:cubicBezTo>
                      <a:pt x="14984" y="1283"/>
                      <a:pt x="13338" y="0"/>
                      <a:pt x="11300"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5315175" y="1547000"/>
                <a:ext cx="261250" cy="110225"/>
              </a:xfrm>
              <a:custGeom>
                <a:avLst/>
                <a:gdLst/>
                <a:ahLst/>
                <a:cxnLst/>
                <a:rect l="l" t="t" r="r" b="b"/>
                <a:pathLst>
                  <a:path w="10450" h="4409" extrusionOk="0">
                    <a:moveTo>
                      <a:pt x="2571" y="1"/>
                    </a:moveTo>
                    <a:cubicBezTo>
                      <a:pt x="1156" y="1"/>
                      <a:pt x="1" y="920"/>
                      <a:pt x="1" y="2385"/>
                    </a:cubicBezTo>
                    <a:lnTo>
                      <a:pt x="1" y="3423"/>
                    </a:lnTo>
                    <a:cubicBezTo>
                      <a:pt x="64" y="3481"/>
                      <a:pt x="117" y="3551"/>
                      <a:pt x="148" y="3636"/>
                    </a:cubicBezTo>
                    <a:lnTo>
                      <a:pt x="458" y="4408"/>
                    </a:lnTo>
                    <a:cubicBezTo>
                      <a:pt x="730" y="4204"/>
                      <a:pt x="1058" y="4071"/>
                      <a:pt x="1412" y="4040"/>
                    </a:cubicBezTo>
                    <a:lnTo>
                      <a:pt x="1412" y="3063"/>
                    </a:lnTo>
                    <a:cubicBezTo>
                      <a:pt x="1412" y="1994"/>
                      <a:pt x="2252" y="1324"/>
                      <a:pt x="3290" y="1324"/>
                    </a:cubicBezTo>
                    <a:lnTo>
                      <a:pt x="7165" y="1324"/>
                    </a:lnTo>
                    <a:cubicBezTo>
                      <a:pt x="8199" y="1324"/>
                      <a:pt x="9038" y="1994"/>
                      <a:pt x="9038" y="3063"/>
                    </a:cubicBezTo>
                    <a:lnTo>
                      <a:pt x="9038" y="4040"/>
                    </a:lnTo>
                    <a:cubicBezTo>
                      <a:pt x="9397" y="4071"/>
                      <a:pt x="9721" y="4204"/>
                      <a:pt x="9997" y="4408"/>
                    </a:cubicBezTo>
                    <a:lnTo>
                      <a:pt x="10303" y="3636"/>
                    </a:lnTo>
                    <a:cubicBezTo>
                      <a:pt x="10338" y="3551"/>
                      <a:pt x="10387" y="3481"/>
                      <a:pt x="10450" y="3423"/>
                    </a:cubicBezTo>
                    <a:lnTo>
                      <a:pt x="10450" y="2385"/>
                    </a:lnTo>
                    <a:cubicBezTo>
                      <a:pt x="10450" y="920"/>
                      <a:pt x="9299" y="1"/>
                      <a:pt x="7879" y="1"/>
                    </a:cubicBezTo>
                    <a:close/>
                  </a:path>
                </a:pathLst>
              </a:custGeom>
              <a:solidFill>
                <a:srgbClr val="728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5350475" y="1580075"/>
                <a:ext cx="190675" cy="204525"/>
              </a:xfrm>
              <a:custGeom>
                <a:avLst/>
                <a:gdLst/>
                <a:ahLst/>
                <a:cxnLst/>
                <a:rect l="l" t="t" r="r" b="b"/>
                <a:pathLst>
                  <a:path w="7627" h="8181" extrusionOk="0">
                    <a:moveTo>
                      <a:pt x="1878" y="1"/>
                    </a:moveTo>
                    <a:cubicBezTo>
                      <a:pt x="840" y="1"/>
                      <a:pt x="0" y="671"/>
                      <a:pt x="0" y="1740"/>
                    </a:cubicBezTo>
                    <a:lnTo>
                      <a:pt x="0" y="8180"/>
                    </a:lnTo>
                    <a:lnTo>
                      <a:pt x="7626" y="8180"/>
                    </a:lnTo>
                    <a:lnTo>
                      <a:pt x="7626" y="1740"/>
                    </a:lnTo>
                    <a:cubicBezTo>
                      <a:pt x="7626" y="671"/>
                      <a:pt x="6787" y="1"/>
                      <a:pt x="5753" y="1"/>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5306525" y="2037675"/>
                <a:ext cx="277650" cy="191550"/>
              </a:xfrm>
              <a:custGeom>
                <a:avLst/>
                <a:gdLst/>
                <a:ahLst/>
                <a:cxnLst/>
                <a:rect l="l" t="t" r="r" b="b"/>
                <a:pathLst>
                  <a:path w="11106" h="7662" extrusionOk="0">
                    <a:moveTo>
                      <a:pt x="383" y="0"/>
                    </a:moveTo>
                    <a:cubicBezTo>
                      <a:pt x="170" y="0"/>
                      <a:pt x="1" y="168"/>
                      <a:pt x="1" y="377"/>
                    </a:cubicBezTo>
                    <a:lnTo>
                      <a:pt x="1" y="7279"/>
                    </a:lnTo>
                    <a:cubicBezTo>
                      <a:pt x="1" y="7487"/>
                      <a:pt x="170" y="7661"/>
                      <a:pt x="383" y="7661"/>
                    </a:cubicBezTo>
                    <a:lnTo>
                      <a:pt x="10729" y="7661"/>
                    </a:lnTo>
                    <a:cubicBezTo>
                      <a:pt x="10937" y="7661"/>
                      <a:pt x="11106" y="7487"/>
                      <a:pt x="11106" y="7279"/>
                    </a:cubicBezTo>
                    <a:lnTo>
                      <a:pt x="11106" y="377"/>
                    </a:lnTo>
                    <a:cubicBezTo>
                      <a:pt x="11106" y="168"/>
                      <a:pt x="10937" y="0"/>
                      <a:pt x="10729"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5436350" y="2167825"/>
                <a:ext cx="19025" cy="81925"/>
              </a:xfrm>
              <a:custGeom>
                <a:avLst/>
                <a:gdLst/>
                <a:ahLst/>
                <a:cxnLst/>
                <a:rect l="l" t="t" r="r" b="b"/>
                <a:pathLst>
                  <a:path w="761" h="3277" extrusionOk="0">
                    <a:moveTo>
                      <a:pt x="1" y="1"/>
                    </a:moveTo>
                    <a:lnTo>
                      <a:pt x="1" y="3276"/>
                    </a:lnTo>
                    <a:lnTo>
                      <a:pt x="760" y="3276"/>
                    </a:lnTo>
                    <a:lnTo>
                      <a:pt x="760" y="1"/>
                    </a:ln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5307450" y="1647750"/>
                <a:ext cx="276725" cy="184125"/>
              </a:xfrm>
              <a:custGeom>
                <a:avLst/>
                <a:gdLst/>
                <a:ahLst/>
                <a:cxnLst/>
                <a:rect l="l" t="t" r="r" b="b"/>
                <a:pathLst>
                  <a:path w="11069" h="7365" extrusionOk="0">
                    <a:moveTo>
                      <a:pt x="1899" y="0"/>
                    </a:moveTo>
                    <a:cubicBezTo>
                      <a:pt x="852" y="0"/>
                      <a:pt x="0" y="853"/>
                      <a:pt x="0" y="1901"/>
                    </a:cubicBezTo>
                    <a:lnTo>
                      <a:pt x="0" y="7364"/>
                    </a:lnTo>
                    <a:lnTo>
                      <a:pt x="11069" y="7364"/>
                    </a:lnTo>
                    <a:lnTo>
                      <a:pt x="11069" y="1901"/>
                    </a:lnTo>
                    <a:cubicBezTo>
                      <a:pt x="11069" y="853"/>
                      <a:pt x="10221" y="0"/>
                      <a:pt x="9169" y="0"/>
                    </a:cubicBezTo>
                    <a:close/>
                  </a:path>
                </a:pathLst>
              </a:custGeom>
              <a:solidFill>
                <a:srgbClr val="1E3A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5289575" y="1628900"/>
                <a:ext cx="86325" cy="163800"/>
              </a:xfrm>
              <a:custGeom>
                <a:avLst/>
                <a:gdLst/>
                <a:ahLst/>
                <a:cxnLst/>
                <a:rect l="l" t="t" r="r" b="b"/>
                <a:pathLst>
                  <a:path w="3453" h="6552" extrusionOk="0">
                    <a:moveTo>
                      <a:pt x="641" y="0"/>
                    </a:moveTo>
                    <a:cubicBezTo>
                      <a:pt x="571" y="0"/>
                      <a:pt x="500" y="13"/>
                      <a:pt x="431" y="41"/>
                    </a:cubicBezTo>
                    <a:cubicBezTo>
                      <a:pt x="142" y="156"/>
                      <a:pt x="0" y="488"/>
                      <a:pt x="115" y="781"/>
                    </a:cubicBezTo>
                    <a:lnTo>
                      <a:pt x="2277" y="6196"/>
                    </a:lnTo>
                    <a:cubicBezTo>
                      <a:pt x="2366" y="6418"/>
                      <a:pt x="2583" y="6551"/>
                      <a:pt x="2809" y="6551"/>
                    </a:cubicBezTo>
                    <a:cubicBezTo>
                      <a:pt x="2876" y="6551"/>
                      <a:pt x="2952" y="6538"/>
                      <a:pt x="3018" y="6512"/>
                    </a:cubicBezTo>
                    <a:cubicBezTo>
                      <a:pt x="3311" y="6396"/>
                      <a:pt x="3453" y="6063"/>
                      <a:pt x="3338" y="5770"/>
                    </a:cubicBezTo>
                    <a:lnTo>
                      <a:pt x="1172" y="360"/>
                    </a:lnTo>
                    <a:cubicBezTo>
                      <a:pt x="1083" y="136"/>
                      <a:pt x="868" y="0"/>
                      <a:pt x="641"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5280250" y="1783250"/>
                <a:ext cx="89000" cy="18975"/>
              </a:xfrm>
              <a:custGeom>
                <a:avLst/>
                <a:gdLst/>
                <a:ahLst/>
                <a:cxnLst/>
                <a:rect l="l" t="t" r="r" b="b"/>
                <a:pathLst>
                  <a:path w="3560" h="759" extrusionOk="0">
                    <a:moveTo>
                      <a:pt x="378" y="0"/>
                    </a:moveTo>
                    <a:cubicBezTo>
                      <a:pt x="169" y="0"/>
                      <a:pt x="0" y="168"/>
                      <a:pt x="0" y="377"/>
                    </a:cubicBezTo>
                    <a:cubicBezTo>
                      <a:pt x="0" y="590"/>
                      <a:pt x="169" y="759"/>
                      <a:pt x="378" y="759"/>
                    </a:cubicBezTo>
                    <a:lnTo>
                      <a:pt x="3182" y="759"/>
                    </a:lnTo>
                    <a:cubicBezTo>
                      <a:pt x="3391" y="759"/>
                      <a:pt x="3559" y="590"/>
                      <a:pt x="3559" y="377"/>
                    </a:cubicBezTo>
                    <a:cubicBezTo>
                      <a:pt x="3559" y="168"/>
                      <a:pt x="3391" y="0"/>
                      <a:pt x="3182"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5515675" y="1628900"/>
                <a:ext cx="86475" cy="163800"/>
              </a:xfrm>
              <a:custGeom>
                <a:avLst/>
                <a:gdLst/>
                <a:ahLst/>
                <a:cxnLst/>
                <a:rect l="l" t="t" r="r" b="b"/>
                <a:pathLst>
                  <a:path w="3459" h="6552" extrusionOk="0">
                    <a:moveTo>
                      <a:pt x="2814" y="0"/>
                    </a:moveTo>
                    <a:cubicBezTo>
                      <a:pt x="2588" y="0"/>
                      <a:pt x="2375" y="136"/>
                      <a:pt x="2283" y="360"/>
                    </a:cubicBezTo>
                    <a:lnTo>
                      <a:pt x="121" y="5770"/>
                    </a:lnTo>
                    <a:cubicBezTo>
                      <a:pt x="1" y="6063"/>
                      <a:pt x="144" y="6396"/>
                      <a:pt x="437" y="6512"/>
                    </a:cubicBezTo>
                    <a:cubicBezTo>
                      <a:pt x="507" y="6538"/>
                      <a:pt x="578" y="6551"/>
                      <a:pt x="650" y="6551"/>
                    </a:cubicBezTo>
                    <a:cubicBezTo>
                      <a:pt x="875" y="6551"/>
                      <a:pt x="1089" y="6418"/>
                      <a:pt x="1178" y="6196"/>
                    </a:cubicBezTo>
                    <a:lnTo>
                      <a:pt x="3344" y="781"/>
                    </a:lnTo>
                    <a:cubicBezTo>
                      <a:pt x="3459" y="488"/>
                      <a:pt x="3317" y="156"/>
                      <a:pt x="3024" y="41"/>
                    </a:cubicBezTo>
                    <a:cubicBezTo>
                      <a:pt x="2955" y="13"/>
                      <a:pt x="2884" y="0"/>
                      <a:pt x="2814"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5522350" y="1783250"/>
                <a:ext cx="89125" cy="18975"/>
              </a:xfrm>
              <a:custGeom>
                <a:avLst/>
                <a:gdLst/>
                <a:ahLst/>
                <a:cxnLst/>
                <a:rect l="l" t="t" r="r" b="b"/>
                <a:pathLst>
                  <a:path w="3565" h="759" extrusionOk="0">
                    <a:moveTo>
                      <a:pt x="383" y="0"/>
                    </a:moveTo>
                    <a:cubicBezTo>
                      <a:pt x="174" y="0"/>
                      <a:pt x="0" y="168"/>
                      <a:pt x="0" y="377"/>
                    </a:cubicBezTo>
                    <a:cubicBezTo>
                      <a:pt x="0" y="590"/>
                      <a:pt x="174" y="759"/>
                      <a:pt x="383" y="759"/>
                    </a:cubicBezTo>
                    <a:lnTo>
                      <a:pt x="3183" y="759"/>
                    </a:lnTo>
                    <a:cubicBezTo>
                      <a:pt x="3392" y="759"/>
                      <a:pt x="3564" y="590"/>
                      <a:pt x="3564" y="377"/>
                    </a:cubicBezTo>
                    <a:cubicBezTo>
                      <a:pt x="3564" y="168"/>
                      <a:pt x="3392" y="0"/>
                      <a:pt x="3183" y="0"/>
                    </a:cubicBez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5336600" y="1721100"/>
                <a:ext cx="218525" cy="110775"/>
              </a:xfrm>
              <a:custGeom>
                <a:avLst/>
                <a:gdLst/>
                <a:ahLst/>
                <a:cxnLst/>
                <a:rect l="l" t="t" r="r" b="b"/>
                <a:pathLst>
                  <a:path w="8741" h="4431" extrusionOk="0">
                    <a:moveTo>
                      <a:pt x="0" y="1"/>
                    </a:moveTo>
                    <a:lnTo>
                      <a:pt x="0" y="4430"/>
                    </a:lnTo>
                    <a:lnTo>
                      <a:pt x="8740" y="4430"/>
                    </a:lnTo>
                    <a:lnTo>
                      <a:pt x="8740" y="1"/>
                    </a:lnTo>
                    <a:close/>
                  </a:path>
                </a:pathLst>
              </a:custGeom>
              <a:solidFill>
                <a:srgbClr val="5A7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5358450" y="1745400"/>
                <a:ext cx="174800" cy="81800"/>
              </a:xfrm>
              <a:custGeom>
                <a:avLst/>
                <a:gdLst/>
                <a:ahLst/>
                <a:cxnLst/>
                <a:rect l="l" t="t" r="r" b="b"/>
                <a:pathLst>
                  <a:path w="6992" h="3272" extrusionOk="0">
                    <a:moveTo>
                      <a:pt x="1" y="0"/>
                    </a:moveTo>
                    <a:lnTo>
                      <a:pt x="1" y="3272"/>
                    </a:lnTo>
                    <a:lnTo>
                      <a:pt x="6992" y="3272"/>
                    </a:lnTo>
                    <a:lnTo>
                      <a:pt x="6992" y="0"/>
                    </a:lnTo>
                    <a:close/>
                  </a:path>
                </a:pathLst>
              </a:custGeom>
              <a:solidFill>
                <a:srgbClr val="728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5347700" y="1656625"/>
                <a:ext cx="76025" cy="19350"/>
              </a:xfrm>
              <a:custGeom>
                <a:avLst/>
                <a:gdLst/>
                <a:ahLst/>
                <a:cxnLst/>
                <a:rect l="l" t="t" r="r" b="b"/>
                <a:pathLst>
                  <a:path w="3041" h="774" extrusionOk="0">
                    <a:moveTo>
                      <a:pt x="1478" y="1"/>
                    </a:moveTo>
                    <a:cubicBezTo>
                      <a:pt x="1467" y="1"/>
                      <a:pt x="1457" y="1"/>
                      <a:pt x="1447" y="1"/>
                    </a:cubicBezTo>
                    <a:cubicBezTo>
                      <a:pt x="1341" y="1"/>
                      <a:pt x="1239" y="5"/>
                      <a:pt x="1133" y="18"/>
                    </a:cubicBezTo>
                    <a:cubicBezTo>
                      <a:pt x="1031" y="32"/>
                      <a:pt x="928" y="45"/>
                      <a:pt x="826" y="77"/>
                    </a:cubicBezTo>
                    <a:cubicBezTo>
                      <a:pt x="728" y="98"/>
                      <a:pt x="635" y="134"/>
                      <a:pt x="547" y="169"/>
                    </a:cubicBezTo>
                    <a:cubicBezTo>
                      <a:pt x="458" y="210"/>
                      <a:pt x="378" y="263"/>
                      <a:pt x="307" y="307"/>
                    </a:cubicBezTo>
                    <a:cubicBezTo>
                      <a:pt x="236" y="364"/>
                      <a:pt x="178" y="413"/>
                      <a:pt x="134" y="471"/>
                    </a:cubicBezTo>
                    <a:cubicBezTo>
                      <a:pt x="94" y="534"/>
                      <a:pt x="58" y="577"/>
                      <a:pt x="41" y="626"/>
                    </a:cubicBezTo>
                    <a:cubicBezTo>
                      <a:pt x="5" y="724"/>
                      <a:pt x="1" y="773"/>
                      <a:pt x="1" y="773"/>
                    </a:cubicBezTo>
                    <a:cubicBezTo>
                      <a:pt x="1" y="773"/>
                      <a:pt x="54" y="747"/>
                      <a:pt x="125" y="702"/>
                    </a:cubicBezTo>
                    <a:cubicBezTo>
                      <a:pt x="160" y="680"/>
                      <a:pt x="218" y="671"/>
                      <a:pt x="263" y="649"/>
                    </a:cubicBezTo>
                    <a:cubicBezTo>
                      <a:pt x="316" y="626"/>
                      <a:pt x="382" y="626"/>
                      <a:pt x="445" y="609"/>
                    </a:cubicBezTo>
                    <a:cubicBezTo>
                      <a:pt x="511" y="600"/>
                      <a:pt x="582" y="587"/>
                      <a:pt x="658" y="587"/>
                    </a:cubicBezTo>
                    <a:cubicBezTo>
                      <a:pt x="738" y="583"/>
                      <a:pt x="818" y="573"/>
                      <a:pt x="902" y="573"/>
                    </a:cubicBezTo>
                    <a:cubicBezTo>
                      <a:pt x="944" y="571"/>
                      <a:pt x="988" y="571"/>
                      <a:pt x="1033" y="571"/>
                    </a:cubicBezTo>
                    <a:cubicBezTo>
                      <a:pt x="1078" y="571"/>
                      <a:pt x="1124" y="571"/>
                      <a:pt x="1168" y="569"/>
                    </a:cubicBezTo>
                    <a:lnTo>
                      <a:pt x="1452" y="569"/>
                    </a:lnTo>
                    <a:cubicBezTo>
                      <a:pt x="1830" y="569"/>
                      <a:pt x="2225" y="551"/>
                      <a:pt x="2530" y="503"/>
                    </a:cubicBezTo>
                    <a:cubicBezTo>
                      <a:pt x="2682" y="476"/>
                      <a:pt x="2815" y="444"/>
                      <a:pt x="2899" y="413"/>
                    </a:cubicBezTo>
                    <a:cubicBezTo>
                      <a:pt x="2987" y="387"/>
                      <a:pt x="3041" y="364"/>
                      <a:pt x="3041" y="364"/>
                    </a:cubicBezTo>
                    <a:cubicBezTo>
                      <a:pt x="3041" y="364"/>
                      <a:pt x="2987" y="338"/>
                      <a:pt x="2903" y="303"/>
                    </a:cubicBezTo>
                    <a:cubicBezTo>
                      <a:pt x="2819" y="267"/>
                      <a:pt x="2699" y="223"/>
                      <a:pt x="2553" y="174"/>
                    </a:cubicBezTo>
                    <a:cubicBezTo>
                      <a:pt x="2271" y="83"/>
                      <a:pt x="1884" y="1"/>
                      <a:pt x="1478" y="1"/>
                    </a:cubicBezTo>
                    <a:close/>
                  </a:path>
                </a:pathLst>
              </a:custGeom>
              <a:solidFill>
                <a:srgbClr val="435E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5253375" y="1711900"/>
                <a:ext cx="44625" cy="44625"/>
              </a:xfrm>
              <a:custGeom>
                <a:avLst/>
                <a:gdLst/>
                <a:ahLst/>
                <a:cxnLst/>
                <a:rect l="l" t="t" r="r" b="b"/>
                <a:pathLst>
                  <a:path w="1785" h="1785" extrusionOk="0">
                    <a:moveTo>
                      <a:pt x="1785" y="0"/>
                    </a:moveTo>
                    <a:lnTo>
                      <a:pt x="1" y="1301"/>
                    </a:lnTo>
                    <a:lnTo>
                      <a:pt x="1" y="1785"/>
                    </a:lnTo>
                    <a:lnTo>
                      <a:pt x="1785" y="1633"/>
                    </a:lnTo>
                    <a:lnTo>
                      <a:pt x="1785" y="0"/>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5593575" y="1711900"/>
                <a:ext cx="44775" cy="44625"/>
              </a:xfrm>
              <a:custGeom>
                <a:avLst/>
                <a:gdLst/>
                <a:ahLst/>
                <a:cxnLst/>
                <a:rect l="l" t="t" r="r" b="b"/>
                <a:pathLst>
                  <a:path w="1791" h="1785" extrusionOk="0">
                    <a:moveTo>
                      <a:pt x="1" y="0"/>
                    </a:moveTo>
                    <a:lnTo>
                      <a:pt x="1" y="1633"/>
                    </a:lnTo>
                    <a:lnTo>
                      <a:pt x="1790" y="1785"/>
                    </a:lnTo>
                    <a:lnTo>
                      <a:pt x="1790" y="1301"/>
                    </a:lnTo>
                    <a:lnTo>
                      <a:pt x="1" y="0"/>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5276350" y="1601600"/>
                <a:ext cx="11250" cy="109200"/>
              </a:xfrm>
              <a:custGeom>
                <a:avLst/>
                <a:gdLst/>
                <a:ahLst/>
                <a:cxnLst/>
                <a:rect l="l" t="t" r="r" b="b"/>
                <a:pathLst>
                  <a:path w="450" h="4368" extrusionOk="0">
                    <a:moveTo>
                      <a:pt x="227" y="0"/>
                    </a:moveTo>
                    <a:cubicBezTo>
                      <a:pt x="103" y="0"/>
                      <a:pt x="1" y="98"/>
                      <a:pt x="1" y="222"/>
                    </a:cubicBezTo>
                    <a:lnTo>
                      <a:pt x="1" y="4146"/>
                    </a:lnTo>
                    <a:cubicBezTo>
                      <a:pt x="1" y="4265"/>
                      <a:pt x="103" y="4368"/>
                      <a:pt x="227" y="4368"/>
                    </a:cubicBezTo>
                    <a:cubicBezTo>
                      <a:pt x="351" y="4368"/>
                      <a:pt x="449" y="4265"/>
                      <a:pt x="449" y="4146"/>
                    </a:cubicBezTo>
                    <a:lnTo>
                      <a:pt x="449" y="222"/>
                    </a:lnTo>
                    <a:cubicBezTo>
                      <a:pt x="449" y="98"/>
                      <a:pt x="351" y="0"/>
                      <a:pt x="227" y="0"/>
                    </a:cubicBezTo>
                    <a:close/>
                  </a:path>
                </a:pathLst>
              </a:custGeom>
              <a:solidFill>
                <a:srgbClr val="4C6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5604025" y="1601600"/>
                <a:ext cx="11225" cy="109200"/>
              </a:xfrm>
              <a:custGeom>
                <a:avLst/>
                <a:gdLst/>
                <a:ahLst/>
                <a:cxnLst/>
                <a:rect l="l" t="t" r="r" b="b"/>
                <a:pathLst>
                  <a:path w="449" h="4368" extrusionOk="0">
                    <a:moveTo>
                      <a:pt x="227" y="0"/>
                    </a:moveTo>
                    <a:cubicBezTo>
                      <a:pt x="102" y="0"/>
                      <a:pt x="0" y="98"/>
                      <a:pt x="0" y="222"/>
                    </a:cubicBezTo>
                    <a:lnTo>
                      <a:pt x="0" y="4146"/>
                    </a:lnTo>
                    <a:cubicBezTo>
                      <a:pt x="0" y="4265"/>
                      <a:pt x="102" y="4368"/>
                      <a:pt x="227" y="4368"/>
                    </a:cubicBezTo>
                    <a:cubicBezTo>
                      <a:pt x="346" y="4368"/>
                      <a:pt x="449" y="4265"/>
                      <a:pt x="449" y="4146"/>
                    </a:cubicBezTo>
                    <a:lnTo>
                      <a:pt x="449" y="222"/>
                    </a:lnTo>
                    <a:cubicBezTo>
                      <a:pt x="449" y="98"/>
                      <a:pt x="346" y="0"/>
                      <a:pt x="227" y="0"/>
                    </a:cubicBezTo>
                    <a:close/>
                  </a:path>
                </a:pathLst>
              </a:custGeom>
              <a:solidFill>
                <a:srgbClr val="4C65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5274150" y="1534475"/>
                <a:ext cx="65700" cy="44375"/>
              </a:xfrm>
              <a:custGeom>
                <a:avLst/>
                <a:gdLst/>
                <a:ahLst/>
                <a:cxnLst/>
                <a:rect l="l" t="t" r="r" b="b"/>
                <a:pathLst>
                  <a:path w="2628" h="1775" extrusionOk="0">
                    <a:moveTo>
                      <a:pt x="2045" y="1"/>
                    </a:moveTo>
                    <a:cubicBezTo>
                      <a:pt x="1738" y="1"/>
                      <a:pt x="1332" y="204"/>
                      <a:pt x="1070" y="311"/>
                    </a:cubicBezTo>
                    <a:cubicBezTo>
                      <a:pt x="524" y="528"/>
                      <a:pt x="1" y="888"/>
                      <a:pt x="324" y="1465"/>
                    </a:cubicBezTo>
                    <a:cubicBezTo>
                      <a:pt x="452" y="1689"/>
                      <a:pt x="624" y="1775"/>
                      <a:pt x="813" y="1775"/>
                    </a:cubicBezTo>
                    <a:cubicBezTo>
                      <a:pt x="1212" y="1775"/>
                      <a:pt x="1688" y="1395"/>
                      <a:pt x="1988" y="1128"/>
                    </a:cubicBezTo>
                    <a:cubicBezTo>
                      <a:pt x="2308" y="848"/>
                      <a:pt x="2627" y="586"/>
                      <a:pt x="2397" y="182"/>
                    </a:cubicBezTo>
                    <a:cubicBezTo>
                      <a:pt x="2323" y="49"/>
                      <a:pt x="2196" y="1"/>
                      <a:pt x="2045"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5284800" y="1544500"/>
                <a:ext cx="36200" cy="24400"/>
              </a:xfrm>
              <a:custGeom>
                <a:avLst/>
                <a:gdLst/>
                <a:ahLst/>
                <a:cxnLst/>
                <a:rect l="l" t="t" r="r" b="b"/>
                <a:pathLst>
                  <a:path w="1448" h="976" extrusionOk="0">
                    <a:moveTo>
                      <a:pt x="1124" y="1"/>
                    </a:moveTo>
                    <a:cubicBezTo>
                      <a:pt x="955" y="1"/>
                      <a:pt x="733" y="111"/>
                      <a:pt x="591" y="168"/>
                    </a:cubicBezTo>
                    <a:cubicBezTo>
                      <a:pt x="288" y="291"/>
                      <a:pt x="1" y="487"/>
                      <a:pt x="177" y="807"/>
                    </a:cubicBezTo>
                    <a:cubicBezTo>
                      <a:pt x="247" y="929"/>
                      <a:pt x="341" y="976"/>
                      <a:pt x="444" y="976"/>
                    </a:cubicBezTo>
                    <a:cubicBezTo>
                      <a:pt x="664" y="976"/>
                      <a:pt x="927" y="765"/>
                      <a:pt x="1097" y="620"/>
                    </a:cubicBezTo>
                    <a:cubicBezTo>
                      <a:pt x="1269" y="465"/>
                      <a:pt x="1447" y="322"/>
                      <a:pt x="1318" y="101"/>
                    </a:cubicBezTo>
                    <a:cubicBezTo>
                      <a:pt x="1277" y="27"/>
                      <a:pt x="1207" y="1"/>
                      <a:pt x="1124"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5551875" y="1534475"/>
                <a:ext cx="65700" cy="44375"/>
              </a:xfrm>
              <a:custGeom>
                <a:avLst/>
                <a:gdLst/>
                <a:ahLst/>
                <a:cxnLst/>
                <a:rect l="l" t="t" r="r" b="b"/>
                <a:pathLst>
                  <a:path w="2628" h="1775" extrusionOk="0">
                    <a:moveTo>
                      <a:pt x="581" y="1"/>
                    </a:moveTo>
                    <a:cubicBezTo>
                      <a:pt x="430" y="1"/>
                      <a:pt x="302" y="49"/>
                      <a:pt x="226" y="182"/>
                    </a:cubicBezTo>
                    <a:cubicBezTo>
                      <a:pt x="1" y="586"/>
                      <a:pt x="316" y="848"/>
                      <a:pt x="635" y="1128"/>
                    </a:cubicBezTo>
                    <a:cubicBezTo>
                      <a:pt x="939" y="1395"/>
                      <a:pt x="1416" y="1775"/>
                      <a:pt x="1815" y="1775"/>
                    </a:cubicBezTo>
                    <a:cubicBezTo>
                      <a:pt x="2004" y="1775"/>
                      <a:pt x="2176" y="1689"/>
                      <a:pt x="2304" y="1465"/>
                    </a:cubicBezTo>
                    <a:cubicBezTo>
                      <a:pt x="2627" y="888"/>
                      <a:pt x="2100" y="528"/>
                      <a:pt x="1554" y="311"/>
                    </a:cubicBezTo>
                    <a:cubicBezTo>
                      <a:pt x="1295" y="204"/>
                      <a:pt x="890" y="1"/>
                      <a:pt x="581" y="1"/>
                    </a:cubicBezTo>
                    <a:close/>
                  </a:path>
                </a:pathLst>
              </a:custGeom>
              <a:solidFill>
                <a:srgbClr val="D28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5570725" y="1544500"/>
                <a:ext cx="36200" cy="24400"/>
              </a:xfrm>
              <a:custGeom>
                <a:avLst/>
                <a:gdLst/>
                <a:ahLst/>
                <a:cxnLst/>
                <a:rect l="l" t="t" r="r" b="b"/>
                <a:pathLst>
                  <a:path w="1448" h="976" extrusionOk="0">
                    <a:moveTo>
                      <a:pt x="320" y="1"/>
                    </a:moveTo>
                    <a:cubicBezTo>
                      <a:pt x="236" y="1"/>
                      <a:pt x="166" y="27"/>
                      <a:pt x="125" y="101"/>
                    </a:cubicBezTo>
                    <a:cubicBezTo>
                      <a:pt x="1" y="322"/>
                      <a:pt x="174" y="465"/>
                      <a:pt x="351" y="620"/>
                    </a:cubicBezTo>
                    <a:cubicBezTo>
                      <a:pt x="517" y="765"/>
                      <a:pt x="779" y="976"/>
                      <a:pt x="999" y="976"/>
                    </a:cubicBezTo>
                    <a:cubicBezTo>
                      <a:pt x="1102" y="976"/>
                      <a:pt x="1196" y="929"/>
                      <a:pt x="1266" y="807"/>
                    </a:cubicBezTo>
                    <a:cubicBezTo>
                      <a:pt x="1447" y="487"/>
                      <a:pt x="1154" y="291"/>
                      <a:pt x="857" y="168"/>
                    </a:cubicBezTo>
                    <a:cubicBezTo>
                      <a:pt x="712" y="111"/>
                      <a:pt x="488" y="1"/>
                      <a:pt x="320" y="1"/>
                    </a:cubicBezTo>
                    <a:close/>
                  </a:path>
                </a:pathLst>
              </a:custGeom>
              <a:solidFill>
                <a:srgbClr val="D8A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5271700" y="1827175"/>
                <a:ext cx="348225" cy="359325"/>
              </a:xfrm>
              <a:custGeom>
                <a:avLst/>
                <a:gdLst/>
                <a:ahLst/>
                <a:cxnLst/>
                <a:rect l="l" t="t" r="r" b="b"/>
                <a:pathLst>
                  <a:path w="13929" h="14373" extrusionOk="0">
                    <a:moveTo>
                      <a:pt x="1" y="1"/>
                    </a:moveTo>
                    <a:lnTo>
                      <a:pt x="1" y="14373"/>
                    </a:lnTo>
                    <a:lnTo>
                      <a:pt x="13928" y="14373"/>
                    </a:lnTo>
                    <a:lnTo>
                      <a:pt x="13928" y="1"/>
                    </a:lnTo>
                    <a:close/>
                  </a:path>
                </a:pathLst>
              </a:custGeom>
              <a:solidFill>
                <a:srgbClr val="435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5306525" y="1863025"/>
                <a:ext cx="278675" cy="287525"/>
              </a:xfrm>
              <a:custGeom>
                <a:avLst/>
                <a:gdLst/>
                <a:ahLst/>
                <a:cxnLst/>
                <a:rect l="l" t="t" r="r" b="b"/>
                <a:pathLst>
                  <a:path w="11147" h="11501" extrusionOk="0">
                    <a:moveTo>
                      <a:pt x="1" y="0"/>
                    </a:moveTo>
                    <a:lnTo>
                      <a:pt x="1" y="11500"/>
                    </a:lnTo>
                    <a:lnTo>
                      <a:pt x="11146" y="11500"/>
                    </a:lnTo>
                    <a:lnTo>
                      <a:pt x="11146" y="0"/>
                    </a:lnTo>
                    <a:close/>
                  </a:path>
                </a:pathLst>
              </a:custGeom>
              <a:solidFill>
                <a:srgbClr val="6271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36"/>
            <p:cNvGrpSpPr/>
            <p:nvPr/>
          </p:nvGrpSpPr>
          <p:grpSpPr>
            <a:xfrm rot="-1799968">
              <a:off x="4850261" y="756299"/>
              <a:ext cx="1854398" cy="83318"/>
              <a:chOff x="5641750" y="2340275"/>
              <a:chExt cx="845200" cy="37975"/>
            </a:xfrm>
          </p:grpSpPr>
          <p:sp>
            <p:nvSpPr>
              <p:cNvPr id="924" name="Google Shape;924;p36"/>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6" name="Google Shape;926;p36"/>
          <p:cNvSpPr txBox="1">
            <a:spLocks noGrp="1"/>
          </p:cNvSpPr>
          <p:nvPr>
            <p:ph type="subTitle" idx="1"/>
          </p:nvPr>
        </p:nvSpPr>
        <p:spPr>
          <a:xfrm>
            <a:off x="713225" y="1971725"/>
            <a:ext cx="3490200" cy="194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CA" dirty="0" err="1"/>
              <a:t>Karlpol</a:t>
            </a:r>
            <a:r>
              <a:rPr lang="en-CA" dirty="0"/>
              <a:t> is an environmentally friendly car-sharing APP designed to provide people with safe, convenient and intelligent rides.</a:t>
            </a:r>
            <a:endParaRPr dirty="0"/>
          </a:p>
          <a:p>
            <a:pPr marL="0" lvl="0" indent="0" algn="ctr" rtl="0">
              <a:spcBef>
                <a:spcPts val="0"/>
              </a:spcBef>
              <a:spcAft>
                <a:spcPts val="16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4" name="Google Shape;934;p37"/>
          <p:cNvSpPr txBox="1">
            <a:spLocks noGrp="1"/>
          </p:cNvSpPr>
          <p:nvPr>
            <p:ph type="title"/>
          </p:nvPr>
        </p:nvSpPr>
        <p:spPr>
          <a:xfrm>
            <a:off x="713232" y="40321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Technology We Used</a:t>
            </a:r>
            <a:endParaRPr dirty="0"/>
          </a:p>
          <a:p>
            <a:pPr marL="0" lvl="0" indent="0" algn="l" rtl="0">
              <a:spcBef>
                <a:spcPts val="0"/>
              </a:spcBef>
              <a:spcAft>
                <a:spcPts val="0"/>
              </a:spcAft>
              <a:buNone/>
            </a:pPr>
            <a:endParaRPr dirty="0"/>
          </a:p>
        </p:txBody>
      </p:sp>
      <p:sp>
        <p:nvSpPr>
          <p:cNvPr id="935" name="Google Shape;935;p37"/>
          <p:cNvSpPr txBox="1"/>
          <p:nvPr/>
        </p:nvSpPr>
        <p:spPr>
          <a:xfrm>
            <a:off x="713232" y="1325899"/>
            <a:ext cx="7960121" cy="2768729"/>
          </a:xfrm>
          <a:prstGeom prst="rect">
            <a:avLst/>
          </a:prstGeom>
          <a:noFill/>
          <a:ln>
            <a:noFill/>
          </a:ln>
        </p:spPr>
        <p:txBody>
          <a:bodyPr spcFirstLastPara="1" wrap="square" lIns="91425" tIns="91425" rIns="91425" bIns="91425" anchor="t" anchorCtr="0">
            <a:noAutofit/>
          </a:bodyPr>
          <a:lstStyle/>
          <a:p>
            <a:pPr marL="342900" lvl="0" indent="-342900" rtl="0">
              <a:spcBef>
                <a:spcPts val="0"/>
              </a:spcBef>
              <a:buAutoNum type="arabicPeriod"/>
            </a:pPr>
            <a:r>
              <a:rPr lang="en" dirty="0">
                <a:solidFill>
                  <a:srgbClr val="FFFFFF"/>
                </a:solidFill>
                <a:latin typeface="Ubuntu"/>
                <a:ea typeface="Ubuntu"/>
                <a:cs typeface="Ubuntu"/>
                <a:sym typeface="Ubuntu"/>
              </a:rPr>
              <a:t>Google Map API</a:t>
            </a:r>
          </a:p>
          <a:p>
            <a:pPr marL="342900" lvl="0" indent="-342900" rtl="0">
              <a:spcBef>
                <a:spcPts val="0"/>
              </a:spcBef>
              <a:buAutoNum type="arabicPeriod"/>
            </a:pPr>
            <a:r>
              <a:rPr lang="en" dirty="0">
                <a:solidFill>
                  <a:srgbClr val="FFFFFF"/>
                </a:solidFill>
                <a:latin typeface="Ubuntu"/>
                <a:ea typeface="Ubuntu"/>
                <a:cs typeface="Ubuntu"/>
                <a:sym typeface="Ubuntu"/>
              </a:rPr>
              <a:t>Vue.js</a:t>
            </a:r>
          </a:p>
          <a:p>
            <a:pPr marL="342900" lvl="0" indent="-342900" rtl="0">
              <a:spcBef>
                <a:spcPts val="0"/>
              </a:spcBef>
              <a:buAutoNum type="arabicPeriod"/>
            </a:pPr>
            <a:r>
              <a:rPr lang="en" dirty="0">
                <a:solidFill>
                  <a:srgbClr val="FFFFFF"/>
                </a:solidFill>
                <a:latin typeface="Ubuntu"/>
                <a:ea typeface="Ubuntu"/>
                <a:cs typeface="Ubuntu"/>
                <a:sym typeface="Ubuntu"/>
              </a:rPr>
              <a:t>Firebase</a:t>
            </a:r>
          </a:p>
          <a:p>
            <a:pPr marL="342900" lvl="0" indent="-342900" rtl="0">
              <a:spcBef>
                <a:spcPts val="0"/>
              </a:spcBef>
              <a:buAutoNum type="arabicPeriod"/>
            </a:pPr>
            <a:r>
              <a:rPr lang="en-CA" dirty="0">
                <a:solidFill>
                  <a:srgbClr val="FFFFFF"/>
                </a:solidFill>
                <a:latin typeface="Ubuntu"/>
                <a:ea typeface="Ubuntu"/>
                <a:cs typeface="Ubuntu"/>
                <a:sym typeface="Ubuntu"/>
              </a:rPr>
              <a:t>Bootstrap</a:t>
            </a:r>
            <a:endParaRPr lang="en" dirty="0">
              <a:solidFill>
                <a:srgbClr val="FFFFFF"/>
              </a:solidFill>
              <a:latin typeface="Ubuntu"/>
              <a:ea typeface="Ubuntu"/>
              <a:cs typeface="Ubuntu"/>
              <a:sym typeface="Ubuntu"/>
            </a:endParaRPr>
          </a:p>
          <a:p>
            <a:pPr marL="342900" lvl="0" indent="-342900" rtl="0">
              <a:spcBef>
                <a:spcPts val="0"/>
              </a:spcBef>
              <a:buAutoNum type="arabicPeriod"/>
            </a:pPr>
            <a:r>
              <a:rPr lang="en-CA" dirty="0" err="1">
                <a:solidFill>
                  <a:srgbClr val="FFFFFF"/>
                </a:solidFill>
                <a:latin typeface="Ubuntu"/>
                <a:ea typeface="Ubuntu"/>
                <a:cs typeface="Ubuntu"/>
                <a:sym typeface="Ubuntu"/>
              </a:rPr>
              <a:t>Javascript</a:t>
            </a:r>
            <a:endParaRPr lang="en" dirty="0">
              <a:solidFill>
                <a:srgbClr val="FFFFFF"/>
              </a:solidFill>
              <a:latin typeface="Ubuntu"/>
              <a:ea typeface="Ubuntu"/>
              <a:cs typeface="Ubuntu"/>
              <a:sym typeface="Ubuntu"/>
            </a:endParaRPr>
          </a:p>
          <a:p>
            <a:pPr marL="342900" lvl="0" indent="-342900" rtl="0">
              <a:spcBef>
                <a:spcPts val="0"/>
              </a:spcBef>
              <a:buAutoNum type="arabicPeriod"/>
            </a:pPr>
            <a:r>
              <a:rPr lang="en-CA" dirty="0">
                <a:solidFill>
                  <a:srgbClr val="FFFFFF"/>
                </a:solidFill>
                <a:latin typeface="Ubuntu"/>
                <a:ea typeface="Ubuntu"/>
                <a:cs typeface="Ubuntu"/>
                <a:sym typeface="Ubuntu"/>
              </a:rPr>
              <a:t>HTML/CSS</a:t>
            </a:r>
            <a:endParaRPr lang="en" dirty="0">
              <a:solidFill>
                <a:srgbClr val="FFFFFF"/>
              </a:solidFill>
              <a:latin typeface="Ubuntu"/>
              <a:ea typeface="Ubuntu"/>
              <a:cs typeface="Ubuntu"/>
              <a:sym typeface="Ubuntu"/>
            </a:endParaRPr>
          </a:p>
          <a:p>
            <a:pPr marL="342900" lvl="0" indent="-342900" rtl="0">
              <a:spcBef>
                <a:spcPts val="0"/>
              </a:spcBef>
              <a:buAutoNum type="arabicPeriod"/>
            </a:pPr>
            <a:endParaRPr lang="en" dirty="0">
              <a:solidFill>
                <a:srgbClr val="FFFFFF"/>
              </a:solidFill>
              <a:latin typeface="Ubuntu"/>
              <a:ea typeface="Ubuntu"/>
              <a:cs typeface="Ubuntu"/>
              <a:sym typeface="Ubuntu"/>
            </a:endParaRPr>
          </a:p>
          <a:p>
            <a:pPr marL="342900" lvl="0" indent="-342900" rtl="0">
              <a:spcBef>
                <a:spcPts val="0"/>
              </a:spcBef>
              <a:buAutoNum type="arabicPeriod"/>
            </a:pPr>
            <a:endParaRPr lang="en" dirty="0">
              <a:solidFill>
                <a:srgbClr val="FFFFFF"/>
              </a:solidFill>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6" name="Google Shape;1006;p38"/>
          <p:cNvSpPr txBox="1">
            <a:spLocks noGrp="1"/>
          </p:cNvSpPr>
          <p:nvPr>
            <p:ph type="title"/>
          </p:nvPr>
        </p:nvSpPr>
        <p:spPr>
          <a:xfrm>
            <a:off x="713232" y="389211"/>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Main features</a:t>
            </a:r>
            <a:endParaRPr dirty="0"/>
          </a:p>
        </p:txBody>
      </p:sp>
      <p:sp>
        <p:nvSpPr>
          <p:cNvPr id="1007" name="Google Shape;1007;p38"/>
          <p:cNvSpPr txBox="1">
            <a:spLocks noGrp="1"/>
          </p:cNvSpPr>
          <p:nvPr>
            <p:ph type="subTitle" idx="2"/>
          </p:nvPr>
        </p:nvSpPr>
        <p:spPr>
          <a:xfrm>
            <a:off x="475358" y="1724146"/>
            <a:ext cx="3708641" cy="325933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CA" dirty="0"/>
              <a:t>Introduction Page</a:t>
            </a:r>
          </a:p>
          <a:p>
            <a:pPr marL="285750" lvl="0" indent="-285750" algn="l" rtl="0">
              <a:spcBef>
                <a:spcPts val="0"/>
              </a:spcBef>
              <a:spcAft>
                <a:spcPts val="0"/>
              </a:spcAft>
              <a:buFont typeface="Arial" panose="020B0604020202020204" pitchFamily="34" charset="0"/>
              <a:buChar char="•"/>
            </a:pPr>
            <a:r>
              <a:rPr lang="en-CA" dirty="0"/>
              <a:t>Sign in/up</a:t>
            </a:r>
          </a:p>
          <a:p>
            <a:pPr marL="285750" lvl="0" indent="-285750" algn="l" rtl="0">
              <a:spcBef>
                <a:spcPts val="0"/>
              </a:spcBef>
              <a:spcAft>
                <a:spcPts val="0"/>
              </a:spcAft>
              <a:buFont typeface="Arial" panose="020B0604020202020204" pitchFamily="34" charset="0"/>
              <a:buChar char="•"/>
            </a:pPr>
            <a:r>
              <a:rPr lang="en-CA" dirty="0"/>
              <a:t>Map Interaction</a:t>
            </a:r>
            <a:endParaRPr dirty="0"/>
          </a:p>
        </p:txBody>
      </p:sp>
      <p:sp>
        <p:nvSpPr>
          <p:cNvPr id="1008" name="Google Shape;1008;p38"/>
          <p:cNvSpPr txBox="1">
            <a:spLocks noGrp="1"/>
          </p:cNvSpPr>
          <p:nvPr>
            <p:ph type="subTitle" idx="3"/>
          </p:nvPr>
        </p:nvSpPr>
        <p:spPr>
          <a:xfrm>
            <a:off x="5577885" y="1298446"/>
            <a:ext cx="1947900" cy="42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Backends</a:t>
            </a:r>
            <a:endParaRPr dirty="0"/>
          </a:p>
        </p:txBody>
      </p:sp>
      <p:sp>
        <p:nvSpPr>
          <p:cNvPr id="1010" name="Google Shape;1010;p38"/>
          <p:cNvSpPr txBox="1">
            <a:spLocks noGrp="1"/>
          </p:cNvSpPr>
          <p:nvPr>
            <p:ph type="subTitle" idx="1"/>
          </p:nvPr>
        </p:nvSpPr>
        <p:spPr>
          <a:xfrm>
            <a:off x="1269492" y="1298446"/>
            <a:ext cx="1947900" cy="425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Frontends</a:t>
            </a:r>
            <a:endParaRPr dirty="0"/>
          </a:p>
        </p:txBody>
      </p:sp>
      <p:sp>
        <p:nvSpPr>
          <p:cNvPr id="1011" name="Google Shape;1011;p38"/>
          <p:cNvSpPr txBox="1">
            <a:spLocks noGrp="1"/>
          </p:cNvSpPr>
          <p:nvPr>
            <p:ph type="subTitle" idx="5"/>
          </p:nvPr>
        </p:nvSpPr>
        <p:spPr>
          <a:xfrm>
            <a:off x="4820383" y="1800346"/>
            <a:ext cx="3610349" cy="318313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CA" dirty="0"/>
              <a:t>Verification System</a:t>
            </a:r>
          </a:p>
          <a:p>
            <a:pPr marL="285750" lvl="0" indent="-285750" algn="l" rtl="0">
              <a:spcBef>
                <a:spcPts val="0"/>
              </a:spcBef>
              <a:spcAft>
                <a:spcPts val="0"/>
              </a:spcAft>
              <a:buFont typeface="Arial" panose="020B0604020202020204" pitchFamily="34" charset="0"/>
              <a:buChar char="•"/>
            </a:pPr>
            <a:r>
              <a:rPr lang="en-CA" dirty="0"/>
              <a:t>User ORM</a:t>
            </a:r>
          </a:p>
          <a:p>
            <a:pPr marL="285750" lvl="0" indent="-285750" algn="l" rtl="0">
              <a:spcBef>
                <a:spcPts val="0"/>
              </a:spcBef>
              <a:spcAft>
                <a:spcPts val="0"/>
              </a:spcAft>
              <a:buFont typeface="Arial" panose="020B0604020202020204" pitchFamily="34" charset="0"/>
              <a:buChar char="•"/>
            </a:pPr>
            <a:r>
              <a:rPr lang="en-CA" dirty="0"/>
              <a:t>Rate Limiter</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42"/>
          <p:cNvSpPr txBox="1">
            <a:spLocks noGrp="1"/>
          </p:cNvSpPr>
          <p:nvPr>
            <p:ph type="title"/>
          </p:nvPr>
        </p:nvSpPr>
        <p:spPr>
          <a:xfrm>
            <a:off x="713250" y="547266"/>
            <a:ext cx="7717500" cy="4044300"/>
          </a:xfrm>
          <a:prstGeom prst="rect">
            <a:avLst/>
          </a:prstGeom>
        </p:spPr>
        <p:txBody>
          <a:bodyPr spcFirstLastPara="1" wrap="square" lIns="91425" tIns="182875" rIns="91425" bIns="91425" anchor="ctr" anchorCtr="0">
            <a:noAutofit/>
          </a:bodyPr>
          <a:lstStyle/>
          <a:p>
            <a:pPr marL="0" lvl="0" indent="0" algn="ctr" rtl="0">
              <a:spcBef>
                <a:spcPts val="0"/>
              </a:spcBef>
              <a:spcAft>
                <a:spcPts val="0"/>
              </a:spcAft>
              <a:buNone/>
            </a:pPr>
            <a:r>
              <a:rPr lang="en" dirty="0">
                <a:solidFill>
                  <a:schemeClr val="dk1"/>
                </a:solidFill>
                <a:latin typeface="Krona One"/>
                <a:ea typeface="Krona One"/>
                <a:cs typeface="Krona One"/>
                <a:sym typeface="Krona One"/>
              </a:rPr>
              <a:t>Design </a:t>
            </a:r>
            <a:br>
              <a:rPr lang="en" dirty="0">
                <a:solidFill>
                  <a:schemeClr val="dk1"/>
                </a:solidFill>
                <a:latin typeface="Krona One"/>
                <a:ea typeface="Krona One"/>
                <a:cs typeface="Krona One"/>
                <a:sym typeface="Krona One"/>
              </a:rPr>
            </a:br>
            <a:r>
              <a:rPr lang="en" dirty="0">
                <a:solidFill>
                  <a:schemeClr val="dk1"/>
                </a:solidFill>
                <a:latin typeface="Krona One"/>
                <a:ea typeface="Krona One"/>
                <a:cs typeface="Krona One"/>
                <a:sym typeface="Krona One"/>
              </a:rPr>
              <a:t>Details</a:t>
            </a:r>
            <a:endParaRPr dirty="0">
              <a:solidFill>
                <a:schemeClr val="dk1"/>
              </a:solidFill>
              <a:latin typeface="Krona One"/>
              <a:ea typeface="Krona One"/>
              <a:cs typeface="Krona One"/>
              <a:sym typeface="Krona O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41"/>
          <p:cNvSpPr txBox="1">
            <a:spLocks noGrp="1"/>
          </p:cNvSpPr>
          <p:nvPr>
            <p:ph type="title"/>
          </p:nvPr>
        </p:nvSpPr>
        <p:spPr>
          <a:xfrm>
            <a:off x="713225" y="38781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Backends</a:t>
            </a:r>
            <a:endParaRPr dirty="0"/>
          </a:p>
        </p:txBody>
      </p:sp>
      <p:sp>
        <p:nvSpPr>
          <p:cNvPr id="1116" name="Google Shape;1116;p41"/>
          <p:cNvSpPr txBox="1">
            <a:spLocks noGrp="1"/>
          </p:cNvSpPr>
          <p:nvPr>
            <p:ph type="subTitle" idx="1"/>
          </p:nvPr>
        </p:nvSpPr>
        <p:spPr>
          <a:xfrm>
            <a:off x="1150301" y="1307348"/>
            <a:ext cx="1671300" cy="347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MERCURY</a:t>
            </a:r>
            <a:endParaRPr/>
          </a:p>
          <a:p>
            <a:pPr marL="0" lvl="0" indent="0" algn="l" rtl="0">
              <a:spcBef>
                <a:spcPts val="0"/>
              </a:spcBef>
              <a:spcAft>
                <a:spcPts val="1600"/>
              </a:spcAft>
              <a:buNone/>
            </a:pPr>
            <a:endParaRPr/>
          </a:p>
        </p:txBody>
      </p:sp>
      <p:sp>
        <p:nvSpPr>
          <p:cNvPr id="1117" name="Google Shape;1117;p41"/>
          <p:cNvSpPr txBox="1">
            <a:spLocks noGrp="1"/>
          </p:cNvSpPr>
          <p:nvPr>
            <p:ph type="subTitle" idx="2"/>
          </p:nvPr>
        </p:nvSpPr>
        <p:spPr>
          <a:xfrm>
            <a:off x="3731359" y="1311852"/>
            <a:ext cx="16713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18" name="Google Shape;1118;p41"/>
          <p:cNvSpPr txBox="1">
            <a:spLocks noGrp="1"/>
          </p:cNvSpPr>
          <p:nvPr>
            <p:ph type="subTitle" idx="3"/>
          </p:nvPr>
        </p:nvSpPr>
        <p:spPr>
          <a:xfrm>
            <a:off x="6353955" y="1311852"/>
            <a:ext cx="16713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19" name="Google Shape;1119;p41"/>
          <p:cNvSpPr txBox="1">
            <a:spLocks noGrp="1"/>
          </p:cNvSpPr>
          <p:nvPr>
            <p:ph type="subTitle" idx="4"/>
          </p:nvPr>
        </p:nvSpPr>
        <p:spPr>
          <a:xfrm>
            <a:off x="914201" y="1654632"/>
            <a:ext cx="2092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1120" name="Google Shape;1120;p41"/>
          <p:cNvSpPr txBox="1">
            <a:spLocks noGrp="1"/>
          </p:cNvSpPr>
          <p:nvPr>
            <p:ph type="subTitle" idx="5"/>
          </p:nvPr>
        </p:nvSpPr>
        <p:spPr>
          <a:xfrm>
            <a:off x="3520799" y="1663828"/>
            <a:ext cx="2092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terribly hot</a:t>
            </a:r>
            <a:endParaRPr/>
          </a:p>
        </p:txBody>
      </p:sp>
      <p:sp>
        <p:nvSpPr>
          <p:cNvPr id="1121" name="Google Shape;1121;p41"/>
          <p:cNvSpPr txBox="1">
            <a:spLocks noGrp="1"/>
          </p:cNvSpPr>
          <p:nvPr>
            <p:ph type="subTitle" idx="6"/>
          </p:nvPr>
        </p:nvSpPr>
        <p:spPr>
          <a:xfrm>
            <a:off x="6143355" y="1663828"/>
            <a:ext cx="20925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122" name="Google Shape;1122;p41"/>
          <p:cNvSpPr txBox="1">
            <a:spLocks noGrp="1"/>
          </p:cNvSpPr>
          <p:nvPr>
            <p:ph type="subTitle" idx="7"/>
          </p:nvPr>
        </p:nvSpPr>
        <p:spPr>
          <a:xfrm>
            <a:off x="914201" y="4087377"/>
            <a:ext cx="2092500" cy="686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It’s the biggest planet in the Solar System</a:t>
            </a:r>
            <a:endParaRPr/>
          </a:p>
          <a:p>
            <a:pPr marL="0" lvl="0" indent="0" algn="ctr" rtl="0">
              <a:spcBef>
                <a:spcPts val="0"/>
              </a:spcBef>
              <a:spcAft>
                <a:spcPts val="1600"/>
              </a:spcAft>
              <a:buNone/>
            </a:pPr>
            <a:endParaRPr/>
          </a:p>
        </p:txBody>
      </p:sp>
      <p:sp>
        <p:nvSpPr>
          <p:cNvPr id="1123" name="Google Shape;1123;p41"/>
          <p:cNvSpPr txBox="1">
            <a:spLocks noGrp="1"/>
          </p:cNvSpPr>
          <p:nvPr>
            <p:ph type="subTitle" idx="8"/>
          </p:nvPr>
        </p:nvSpPr>
        <p:spPr>
          <a:xfrm>
            <a:off x="1124801" y="3739107"/>
            <a:ext cx="1671300" cy="342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JUPITER</a:t>
            </a:r>
            <a:endParaRPr/>
          </a:p>
          <a:p>
            <a:pPr marL="0" lvl="0" indent="0" algn="l" rtl="0">
              <a:spcBef>
                <a:spcPts val="0"/>
              </a:spcBef>
              <a:spcAft>
                <a:spcPts val="1600"/>
              </a:spcAft>
              <a:buNone/>
            </a:pPr>
            <a:endParaRPr/>
          </a:p>
        </p:txBody>
      </p:sp>
      <p:sp>
        <p:nvSpPr>
          <p:cNvPr id="1124" name="Google Shape;1124;p41"/>
          <p:cNvSpPr txBox="1">
            <a:spLocks noGrp="1"/>
          </p:cNvSpPr>
          <p:nvPr>
            <p:ph type="subTitle" idx="9"/>
          </p:nvPr>
        </p:nvSpPr>
        <p:spPr>
          <a:xfrm>
            <a:off x="3731359" y="3744315"/>
            <a:ext cx="1671300" cy="34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25" name="Google Shape;1125;p41"/>
          <p:cNvSpPr txBox="1">
            <a:spLocks noGrp="1"/>
          </p:cNvSpPr>
          <p:nvPr>
            <p:ph type="subTitle" idx="13"/>
          </p:nvPr>
        </p:nvSpPr>
        <p:spPr>
          <a:xfrm>
            <a:off x="3520799" y="4092585"/>
            <a:ext cx="2092500" cy="686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Neptune is the farthest planet from the Sun</a:t>
            </a:r>
            <a:endParaRPr/>
          </a:p>
          <a:p>
            <a:pPr marL="0" lvl="0" indent="0" algn="l" rtl="0">
              <a:spcBef>
                <a:spcPts val="0"/>
              </a:spcBef>
              <a:spcAft>
                <a:spcPts val="1600"/>
              </a:spcAft>
              <a:buNone/>
            </a:pPr>
            <a:endParaRPr/>
          </a:p>
        </p:txBody>
      </p:sp>
      <p:sp>
        <p:nvSpPr>
          <p:cNvPr id="1126" name="Google Shape;1126;p41"/>
          <p:cNvSpPr txBox="1">
            <a:spLocks noGrp="1"/>
          </p:cNvSpPr>
          <p:nvPr>
            <p:ph type="subTitle" idx="14"/>
          </p:nvPr>
        </p:nvSpPr>
        <p:spPr>
          <a:xfrm>
            <a:off x="6353955" y="3744315"/>
            <a:ext cx="1671300" cy="34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27" name="Google Shape;1127;p41"/>
          <p:cNvSpPr txBox="1">
            <a:spLocks noGrp="1"/>
          </p:cNvSpPr>
          <p:nvPr>
            <p:ph type="subTitle" idx="15"/>
          </p:nvPr>
        </p:nvSpPr>
        <p:spPr>
          <a:xfrm>
            <a:off x="6143355" y="4092585"/>
            <a:ext cx="2092500" cy="6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p:txBody>
      </p:sp>
      <p:grpSp>
        <p:nvGrpSpPr>
          <p:cNvPr id="1128" name="Google Shape;1128;p41"/>
          <p:cNvGrpSpPr/>
          <p:nvPr/>
        </p:nvGrpSpPr>
        <p:grpSpPr>
          <a:xfrm>
            <a:off x="1960149" y="2341352"/>
            <a:ext cx="5229750" cy="1164000"/>
            <a:chOff x="1960149" y="2341352"/>
            <a:chExt cx="5229750" cy="1164000"/>
          </a:xfrm>
        </p:grpSpPr>
        <p:cxnSp>
          <p:nvCxnSpPr>
            <p:cNvPr id="1129" name="Google Shape;1129;p41"/>
            <p:cNvCxnSpPr/>
            <p:nvPr/>
          </p:nvCxnSpPr>
          <p:spPr>
            <a:xfrm flipH="1">
              <a:off x="4584074" y="2341352"/>
              <a:ext cx="600" cy="1164000"/>
            </a:xfrm>
            <a:prstGeom prst="straightConnector1">
              <a:avLst/>
            </a:prstGeom>
            <a:noFill/>
            <a:ln w="76200" cap="flat" cmpd="sng">
              <a:solidFill>
                <a:schemeClr val="accent1"/>
              </a:solidFill>
              <a:prstDash val="solid"/>
              <a:round/>
              <a:headEnd type="oval" w="med" len="med"/>
              <a:tailEnd type="oval" w="med" len="med"/>
            </a:ln>
          </p:spPr>
        </p:cxnSp>
        <p:cxnSp>
          <p:nvCxnSpPr>
            <p:cNvPr id="1130" name="Google Shape;1130;p41"/>
            <p:cNvCxnSpPr/>
            <p:nvPr/>
          </p:nvCxnSpPr>
          <p:spPr>
            <a:xfrm>
              <a:off x="1987125" y="2923275"/>
              <a:ext cx="5187600" cy="0"/>
            </a:xfrm>
            <a:prstGeom prst="straightConnector1">
              <a:avLst/>
            </a:prstGeom>
            <a:noFill/>
            <a:ln w="76200" cap="flat" cmpd="sng">
              <a:solidFill>
                <a:schemeClr val="accent1"/>
              </a:solidFill>
              <a:prstDash val="solid"/>
              <a:round/>
              <a:headEnd type="none" w="med" len="med"/>
              <a:tailEnd type="none" w="med" len="med"/>
            </a:ln>
          </p:spPr>
        </p:cxnSp>
        <p:cxnSp>
          <p:nvCxnSpPr>
            <p:cNvPr id="1131" name="Google Shape;1131;p41"/>
            <p:cNvCxnSpPr/>
            <p:nvPr/>
          </p:nvCxnSpPr>
          <p:spPr>
            <a:xfrm flipH="1">
              <a:off x="1960149" y="2341352"/>
              <a:ext cx="600" cy="1164000"/>
            </a:xfrm>
            <a:prstGeom prst="straightConnector1">
              <a:avLst/>
            </a:prstGeom>
            <a:noFill/>
            <a:ln w="76200" cap="flat" cmpd="sng">
              <a:solidFill>
                <a:schemeClr val="accent1"/>
              </a:solidFill>
              <a:prstDash val="solid"/>
              <a:round/>
              <a:headEnd type="oval" w="med" len="med"/>
              <a:tailEnd type="oval" w="med" len="med"/>
            </a:ln>
          </p:spPr>
        </p:cxnSp>
        <p:cxnSp>
          <p:nvCxnSpPr>
            <p:cNvPr id="1132" name="Google Shape;1132;p41"/>
            <p:cNvCxnSpPr/>
            <p:nvPr/>
          </p:nvCxnSpPr>
          <p:spPr>
            <a:xfrm flipH="1">
              <a:off x="7189299" y="2341352"/>
              <a:ext cx="600" cy="1164000"/>
            </a:xfrm>
            <a:prstGeom prst="straightConnector1">
              <a:avLst/>
            </a:prstGeom>
            <a:noFill/>
            <a:ln w="76200" cap="flat" cmpd="sng">
              <a:solidFill>
                <a:schemeClr val="accent1"/>
              </a:solidFill>
              <a:prstDash val="solid"/>
              <a:round/>
              <a:headEnd type="oval" w="med" len="med"/>
              <a:tailEnd type="oval" w="med" len="med"/>
            </a:ln>
          </p:spPr>
        </p:cxnSp>
      </p:grpSp>
    </p:spTree>
  </p:cSld>
  <p:clrMapOvr>
    <a:masterClrMapping/>
  </p:clrMapOvr>
</p:sld>
</file>

<file path=ppt/theme/theme1.xml><?xml version="1.0" encoding="utf-8"?>
<a:theme xmlns:a="http://schemas.openxmlformats.org/drawingml/2006/main" name="Driving Center Company Profile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1213</Words>
  <Application>Microsoft Office PowerPoint</Application>
  <PresentationFormat>On-screen Show (16:9)</PresentationFormat>
  <Paragraphs>235</Paragraphs>
  <Slides>33</Slides>
  <Notes>33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Open Sans</vt:lpstr>
      <vt:lpstr>Proxima Nova</vt:lpstr>
      <vt:lpstr>Krona One</vt:lpstr>
      <vt:lpstr>Arial</vt:lpstr>
      <vt:lpstr>Ubuntu</vt:lpstr>
      <vt:lpstr>Muli</vt:lpstr>
      <vt:lpstr>Lato</vt:lpstr>
      <vt:lpstr>Proxima Nova Semibold</vt:lpstr>
      <vt:lpstr>Driving Center Company Profile by Slidesgo</vt:lpstr>
      <vt:lpstr>Slidesgo Final Pages</vt:lpstr>
      <vt:lpstr>Poolit</vt:lpstr>
      <vt:lpstr>Contents</vt:lpstr>
      <vt:lpstr>Table of Contents</vt:lpstr>
      <vt:lpstr>01</vt:lpstr>
      <vt:lpstr>Introduction</vt:lpstr>
      <vt:lpstr>Technology We Used </vt:lpstr>
      <vt:lpstr>Main features</vt:lpstr>
      <vt:lpstr>Design  Details</vt:lpstr>
      <vt:lpstr>Backends</vt:lpstr>
      <vt:lpstr>Frontends</vt:lpstr>
      <vt:lpstr>—SOMEONE FAMOUS</vt:lpstr>
      <vt:lpstr>Locations</vt:lpstr>
      <vt:lpstr>Best Sellers</vt:lpstr>
      <vt:lpstr>Our Strengths</vt:lpstr>
      <vt:lpstr>Customer Profile</vt:lpstr>
      <vt:lpstr>Our Numbers</vt:lpstr>
      <vt:lpstr>85,320</vt:lpstr>
      <vt:lpstr>Our Growth</vt:lpstr>
      <vt:lpstr>A Picture Is Worth a Thousand Words</vt:lpstr>
      <vt:lpstr>Future Projects</vt:lpstr>
      <vt:lpstr>Future Projects</vt:lpstr>
      <vt:lpstr>Customer Testimonials</vt:lpstr>
      <vt:lpstr>Awards</vt:lpstr>
      <vt:lpstr>Our Fleet</vt:lpstr>
      <vt:lpstr>Our Team</vt:lpstr>
      <vt:lpstr>THANKS</vt:lpstr>
      <vt:lpstr>Alternative Resources</vt:lpstr>
      <vt:lpstr>Alternative Resources</vt:lpstr>
      <vt:lpstr>Resources</vt:lpstr>
      <vt:lpstr>Thank You! Q&amp;A</vt:lpstr>
      <vt:lpstr>Instructions for use</vt:lpstr>
      <vt:lpstr>Fonts &amp; colors used</vt:lpstr>
      <vt:lpstr>Stories by Freepik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Karlpol</dc:title>
  <cp:lastModifiedBy>Marlon Liu</cp:lastModifiedBy>
  <cp:revision>6</cp:revision>
  <dcterms:modified xsi:type="dcterms:W3CDTF">2021-03-07T17:11:22Z</dcterms:modified>
</cp:coreProperties>
</file>